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6" r:id="rId2"/>
    <p:sldId id="257" r:id="rId3"/>
    <p:sldId id="259" r:id="rId4"/>
    <p:sldId id="260" r:id="rId5"/>
    <p:sldId id="281" r:id="rId6"/>
    <p:sldId id="308" r:id="rId7"/>
    <p:sldId id="282" r:id="rId8"/>
    <p:sldId id="307" r:id="rId9"/>
    <p:sldId id="304" r:id="rId10"/>
    <p:sldId id="306" r:id="rId11"/>
    <p:sldId id="284" r:id="rId12"/>
    <p:sldId id="283" r:id="rId13"/>
    <p:sldId id="305" r:id="rId14"/>
    <p:sldId id="285" r:id="rId15"/>
    <p:sldId id="286" r:id="rId16"/>
    <p:sldId id="309"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278" r:id="rId33"/>
    <p:sldId id="303" r:id="rId34"/>
    <p:sldId id="280" r:id="rId35"/>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90"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33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58" autoAdjust="0"/>
    <p:restoredTop sz="94660"/>
  </p:normalViewPr>
  <p:slideViewPr>
    <p:cSldViewPr>
      <p:cViewPr varScale="1">
        <p:scale>
          <a:sx n="34" d="100"/>
          <a:sy n="34" d="100"/>
        </p:scale>
        <p:origin x="96" y="466"/>
      </p:cViewPr>
      <p:guideLst>
        <p:guide orient="horz" pos="289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51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5150"/>
          </a:xfrm>
          <a:prstGeom prst="rect">
            <a:avLst/>
          </a:prstGeom>
        </p:spPr>
        <p:txBody>
          <a:bodyPr vert="horz" lIns="91440" tIns="45720" rIns="91440" bIns="45720" rtlCol="0"/>
          <a:lstStyle>
            <a:lvl1pPr algn="r">
              <a:defRPr sz="1200"/>
            </a:lvl1pPr>
          </a:lstStyle>
          <a:p>
            <a:fld id="{250AD637-68FD-4489-9D55-BB5E7C245CD7}" type="datetimeFigureOut">
              <a:rPr lang="en-US" smtClean="0"/>
              <a:pPr/>
              <a:t>8/12/2023</a:t>
            </a:fld>
            <a:endParaRPr lang="en-US"/>
          </a:p>
        </p:txBody>
      </p:sp>
      <p:sp>
        <p:nvSpPr>
          <p:cNvPr id="4" name="Slide Image Placeholder 3"/>
          <p:cNvSpPr>
            <a:spLocks noGrp="1" noRot="1" noChangeAspect="1"/>
          </p:cNvSpPr>
          <p:nvPr>
            <p:ph type="sldImg" idx="2"/>
          </p:nvPr>
        </p:nvSpPr>
        <p:spPr>
          <a:xfrm>
            <a:off x="6281738" y="847725"/>
            <a:ext cx="7540625" cy="42418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372100"/>
            <a:ext cx="16084550" cy="5089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51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5150"/>
          </a:xfrm>
          <a:prstGeom prst="rect">
            <a:avLst/>
          </a:prstGeom>
        </p:spPr>
        <p:txBody>
          <a:bodyPr vert="horz" lIns="91440" tIns="45720" rIns="91440" bIns="45720" rtlCol="0" anchor="b"/>
          <a:lstStyle>
            <a:lvl1pPr algn="r">
              <a:defRPr sz="1200"/>
            </a:lvl1pPr>
          </a:lstStyle>
          <a:p>
            <a:fld id="{3A86DBE5-6D2C-4A23-A773-37DD2323DE3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435733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324952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1581972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67908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971264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5"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69"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7CBC052A-63B3-4C7A-A74E-7D97A29A0E4E}" type="datetime1">
              <a:rPr lang="en-US" smtClean="0"/>
              <a:pPr/>
              <a:t>8/12/2023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200" b="1" i="0">
                <a:solidFill>
                  <a:srgbClr val="42210B"/>
                </a:solidFill>
                <a:latin typeface="Garamond" panose="02020404030301010803"/>
                <a:cs typeface="Garamond" panose="02020404030301010803"/>
              </a:defRPr>
            </a:lvl1pPr>
          </a:lstStyle>
          <a:p>
            <a:endParaRPr/>
          </a:p>
        </p:txBody>
      </p:sp>
      <p:sp>
        <p:nvSpPr>
          <p:cNvPr id="3" name="Holder 3"/>
          <p:cNvSpPr>
            <a:spLocks noGrp="1"/>
          </p:cNvSpPr>
          <p:nvPr>
            <p:ph type="body" idx="1"/>
          </p:nvPr>
        </p:nvSpPr>
        <p:spPr/>
        <p:txBody>
          <a:bodyPr lIns="0" tIns="0" rIns="0" bIns="0"/>
          <a:lstStyle>
            <a:lvl1pPr>
              <a:defRPr sz="2150" b="0" i="0">
                <a:solidFill>
                  <a:schemeClr val="tx1"/>
                </a:solidFill>
                <a:latin typeface="Garamond" panose="02020404030301010803"/>
                <a:cs typeface="Garamond" panose="02020404030301010803"/>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6447EF6-B94F-4512-9C58-7E342C55724C}" type="datetime1">
              <a:rPr lang="en-US" smtClean="0"/>
              <a:pPr/>
              <a:t>8/12/2023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146520" y="1727612"/>
            <a:ext cx="18202275" cy="8754110"/>
          </a:xfrm>
          <a:custGeom>
            <a:avLst/>
            <a:gdLst/>
            <a:ahLst/>
            <a:cxnLst/>
            <a:rect l="l" t="t" r="r" b="b"/>
            <a:pathLst>
              <a:path w="18202275" h="8754110">
                <a:moveTo>
                  <a:pt x="18201822" y="8753660"/>
                </a:moveTo>
                <a:lnTo>
                  <a:pt x="0" y="8753660"/>
                </a:lnTo>
                <a:lnTo>
                  <a:pt x="0" y="0"/>
                </a:lnTo>
                <a:lnTo>
                  <a:pt x="18201822" y="0"/>
                </a:lnTo>
                <a:lnTo>
                  <a:pt x="18201822" y="8753660"/>
                </a:lnTo>
                <a:close/>
              </a:path>
            </a:pathLst>
          </a:custGeom>
          <a:solidFill>
            <a:srgbClr val="42210B"/>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200" b="1" i="0">
                <a:solidFill>
                  <a:srgbClr val="42210B"/>
                </a:solidFill>
                <a:latin typeface="Garamond" panose="02020404030301010803"/>
                <a:cs typeface="Garamond" panose="02020404030301010803"/>
              </a:defRPr>
            </a:lvl1pPr>
          </a:lstStyle>
          <a:p>
            <a:endParaRPr/>
          </a:p>
        </p:txBody>
      </p:sp>
      <p:sp>
        <p:nvSpPr>
          <p:cNvPr id="3" name="Holder 3"/>
          <p:cNvSpPr>
            <a:spLocks noGrp="1"/>
          </p:cNvSpPr>
          <p:nvPr>
            <p:ph sz="half" idx="2"/>
          </p:nvPr>
        </p:nvSpPr>
        <p:spPr>
          <a:xfrm>
            <a:off x="2269953" y="3529523"/>
            <a:ext cx="4368165" cy="6504940"/>
          </a:xfrm>
          <a:prstGeom prst="rect">
            <a:avLst/>
          </a:prstGeom>
        </p:spPr>
        <p:txBody>
          <a:bodyPr wrap="square" lIns="0" tIns="0" rIns="0" bIns="0">
            <a:spAutoFit/>
          </a:bodyPr>
          <a:lstStyle>
            <a:lvl1pPr>
              <a:defRPr sz="2700" b="1" i="0">
                <a:solidFill>
                  <a:srgbClr val="E49367"/>
                </a:solidFill>
                <a:latin typeface="Garamond" panose="02020404030301010803"/>
                <a:cs typeface="Garamond" panose="02020404030301010803"/>
              </a:defRPr>
            </a:lvl1pPr>
          </a:lstStyle>
          <a:p>
            <a:endParaRPr/>
          </a:p>
        </p:txBody>
      </p:sp>
      <p:sp>
        <p:nvSpPr>
          <p:cNvPr id="4" name="Holder 4"/>
          <p:cNvSpPr>
            <a:spLocks noGrp="1"/>
          </p:cNvSpPr>
          <p:nvPr>
            <p:ph sz="half" idx="3"/>
          </p:nvPr>
        </p:nvSpPr>
        <p:spPr>
          <a:xfrm>
            <a:off x="10353611" y="2601150"/>
            <a:ext cx="8745283"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3B73C9BE-C172-4F75-9F64-70D520D7C21D}" type="datetime1">
              <a:rPr lang="en-US" smtClean="0"/>
              <a:pPr/>
              <a:t>8/12/2023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200" b="1" i="0">
                <a:solidFill>
                  <a:srgbClr val="42210B"/>
                </a:solidFill>
                <a:latin typeface="Garamond" panose="02020404030301010803"/>
                <a:cs typeface="Garamond" panose="02020404030301010803"/>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08438757-EA7A-4743-A8F2-3F55C77A5702}" type="datetime1">
              <a:rPr lang="en-US" smtClean="0"/>
              <a:pPr/>
              <a:t>8/12/2023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20104100" cy="11308556"/>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7830811" y="6694965"/>
            <a:ext cx="4773930" cy="0"/>
          </a:xfrm>
          <a:custGeom>
            <a:avLst/>
            <a:gdLst/>
            <a:ahLst/>
            <a:cxnLst/>
            <a:rect l="l" t="t" r="r" b="b"/>
            <a:pathLst>
              <a:path w="4773930">
                <a:moveTo>
                  <a:pt x="0" y="0"/>
                </a:moveTo>
                <a:lnTo>
                  <a:pt x="4773779" y="0"/>
                </a:lnTo>
              </a:path>
            </a:pathLst>
          </a:custGeom>
          <a:ln w="22588">
            <a:solidFill>
              <a:srgbClr val="EB8CAC"/>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F6F59CC-9188-4988-853A-E2BBAE29C452}" type="datetime1">
              <a:rPr lang="en-US" smtClean="0"/>
              <a:pPr/>
              <a:t>8/12/2023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381085" y="1263960"/>
            <a:ext cx="17341928" cy="2780029"/>
          </a:xfrm>
          <a:prstGeom prst="rect">
            <a:avLst/>
          </a:prstGeom>
        </p:spPr>
        <p:txBody>
          <a:bodyPr wrap="square" lIns="0" tIns="0" rIns="0" bIns="0">
            <a:spAutoFit/>
          </a:bodyPr>
          <a:lstStyle>
            <a:lvl1pPr>
              <a:defRPr sz="9200" b="1" i="0">
                <a:solidFill>
                  <a:srgbClr val="42210B"/>
                </a:solidFill>
                <a:latin typeface="Garamond" panose="02020404030301010803"/>
                <a:cs typeface="Garamond" panose="02020404030301010803"/>
              </a:defRPr>
            </a:lvl1pPr>
          </a:lstStyle>
          <a:p>
            <a:endParaRPr/>
          </a:p>
        </p:txBody>
      </p:sp>
      <p:sp>
        <p:nvSpPr>
          <p:cNvPr id="3" name="Holder 3"/>
          <p:cNvSpPr>
            <a:spLocks noGrp="1"/>
          </p:cNvSpPr>
          <p:nvPr>
            <p:ph type="body" idx="1"/>
          </p:nvPr>
        </p:nvSpPr>
        <p:spPr>
          <a:xfrm>
            <a:off x="741749" y="5602804"/>
            <a:ext cx="18620601" cy="4744084"/>
          </a:xfrm>
          <a:prstGeom prst="rect">
            <a:avLst/>
          </a:prstGeom>
        </p:spPr>
        <p:txBody>
          <a:bodyPr wrap="square" lIns="0" tIns="0" rIns="0" bIns="0">
            <a:spAutoFit/>
          </a:bodyPr>
          <a:lstStyle>
            <a:lvl1pPr>
              <a:defRPr sz="2150" b="0" i="0">
                <a:solidFill>
                  <a:schemeClr val="tx1"/>
                </a:solidFill>
                <a:latin typeface="Garamond" panose="02020404030301010803"/>
                <a:cs typeface="Garamond" panose="02020404030301010803"/>
              </a:defRPr>
            </a:lvl1pPr>
          </a:lstStyle>
          <a:p>
            <a:endParaRPr/>
          </a:p>
        </p:txBody>
      </p:sp>
      <p:sp>
        <p:nvSpPr>
          <p:cNvPr id="4" name="Holder 4"/>
          <p:cNvSpPr>
            <a:spLocks noGrp="1"/>
          </p:cNvSpPr>
          <p:nvPr>
            <p:ph type="ftr" sz="quarter" idx="5"/>
          </p:nvPr>
        </p:nvSpPr>
        <p:spPr>
          <a:xfrm>
            <a:off x="6835394" y="10517695"/>
            <a:ext cx="6433311"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5"/>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E554163-E499-41D5-8F50-1FAA2D4CE553}" type="datetime1">
              <a:rPr lang="en-US" smtClean="0"/>
              <a:pPr/>
              <a:t>8/12/2023</a:t>
            </a:fld>
            <a:endParaRPr lang="en-US"/>
          </a:p>
        </p:txBody>
      </p:sp>
      <p:sp>
        <p:nvSpPr>
          <p:cNvPr id="6" name="Holder 6"/>
          <p:cNvSpPr>
            <a:spLocks noGrp="1"/>
          </p:cNvSpPr>
          <p:nvPr>
            <p:ph type="sldNum" sz="quarter" idx="7"/>
          </p:nvPr>
        </p:nvSpPr>
        <p:spPr>
          <a:xfrm>
            <a:off x="14474952" y="10517695"/>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fif"/></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fi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50000"/>
            <a:lum/>
          </a:blip>
          <a:srcRect/>
          <a:stretch>
            <a:fillRect t="-24000" b="-24000"/>
          </a:stretch>
        </a:blipFill>
        <a:effectLst/>
      </p:bgPr>
    </p:bg>
    <p:spTree>
      <p:nvGrpSpPr>
        <p:cNvPr id="1" name=""/>
        <p:cNvGrpSpPr/>
        <p:nvPr/>
      </p:nvGrpSpPr>
      <p:grpSpPr>
        <a:xfrm>
          <a:off x="0" y="0"/>
          <a:ext cx="0" cy="0"/>
          <a:chOff x="0" y="0"/>
          <a:chExt cx="0" cy="0"/>
        </a:xfrm>
      </p:grpSpPr>
      <p:sp>
        <p:nvSpPr>
          <p:cNvPr id="3" name="object 3"/>
          <p:cNvSpPr/>
          <p:nvPr/>
        </p:nvSpPr>
        <p:spPr>
          <a:xfrm>
            <a:off x="10470" y="4586247"/>
            <a:ext cx="785495" cy="5948045"/>
          </a:xfrm>
          <a:custGeom>
            <a:avLst/>
            <a:gdLst/>
            <a:ahLst/>
            <a:cxnLst/>
            <a:rect l="l" t="t" r="r" b="b"/>
            <a:pathLst>
              <a:path w="785495" h="5948045">
                <a:moveTo>
                  <a:pt x="0" y="5947462"/>
                </a:moveTo>
                <a:lnTo>
                  <a:pt x="785316" y="5947462"/>
                </a:lnTo>
                <a:lnTo>
                  <a:pt x="785316" y="0"/>
                </a:lnTo>
                <a:lnTo>
                  <a:pt x="0" y="0"/>
                </a:lnTo>
                <a:lnTo>
                  <a:pt x="0" y="5947462"/>
                </a:lnTo>
                <a:close/>
              </a:path>
            </a:pathLst>
          </a:custGeom>
          <a:solidFill>
            <a:srgbClr val="F8BABC"/>
          </a:solidFill>
        </p:spPr>
        <p:txBody>
          <a:bodyPr wrap="square" lIns="0" tIns="0" rIns="0" bIns="0" rtlCol="0"/>
          <a:lstStyle/>
          <a:p>
            <a:endParaRPr/>
          </a:p>
        </p:txBody>
      </p:sp>
      <p:sp>
        <p:nvSpPr>
          <p:cNvPr id="6" name="object 6"/>
          <p:cNvSpPr txBox="1">
            <a:spLocks noGrp="1"/>
          </p:cNvSpPr>
          <p:nvPr>
            <p:ph type="title"/>
          </p:nvPr>
        </p:nvSpPr>
        <p:spPr>
          <a:xfrm>
            <a:off x="253922" y="2301875"/>
            <a:ext cx="17341928" cy="3306033"/>
          </a:xfrm>
          <a:prstGeom prst="rect">
            <a:avLst/>
          </a:prstGeom>
        </p:spPr>
        <p:txBody>
          <a:bodyPr vert="horz" wrap="square" lIns="0" tIns="0" rIns="0" bIns="0" rtlCol="0">
            <a:spAutoFit/>
          </a:bodyPr>
          <a:lstStyle/>
          <a:p>
            <a:pPr marL="12700">
              <a:lnSpc>
                <a:spcPct val="100000"/>
              </a:lnSpc>
            </a:pPr>
            <a:r>
              <a:rPr lang="en-US" sz="8000" spc="-570" dirty="0"/>
              <a:t>WICCI COUNCIL NAME (CONSTRUCTION COUNCIL)</a:t>
            </a:r>
            <a:endParaRPr sz="8000" dirty="0"/>
          </a:p>
          <a:p>
            <a:pPr marL="12700">
              <a:lnSpc>
                <a:spcPct val="100000"/>
              </a:lnSpc>
              <a:spcBef>
                <a:spcPts val="115"/>
              </a:spcBef>
              <a:tabLst>
                <a:tab pos="2653030" algn="l"/>
                <a:tab pos="6842125" algn="l"/>
              </a:tabLst>
            </a:pPr>
            <a:endParaRPr sz="5400" dirty="0">
              <a:latin typeface="Myriad Pro" panose="020B0503030403020204"/>
              <a:cs typeface="Myriad Pro" panose="020B0503030403020204"/>
            </a:endParaRPr>
          </a:p>
        </p:txBody>
      </p:sp>
      <p:sp>
        <p:nvSpPr>
          <p:cNvPr id="7" name="object 7"/>
          <p:cNvSpPr txBox="1"/>
          <p:nvPr/>
        </p:nvSpPr>
        <p:spPr>
          <a:xfrm>
            <a:off x="10052050" y="8626475"/>
            <a:ext cx="9341485" cy="1606594"/>
          </a:xfrm>
          <a:prstGeom prst="rect">
            <a:avLst/>
          </a:prstGeom>
        </p:spPr>
        <p:txBody>
          <a:bodyPr vert="horz" wrap="square" lIns="0" tIns="0" rIns="0" bIns="0" rtlCol="0">
            <a:spAutoFit/>
          </a:bodyPr>
          <a:lstStyle/>
          <a:p>
            <a:pPr marL="12700" marR="5080">
              <a:lnSpc>
                <a:spcPct val="116000"/>
              </a:lnSpc>
              <a:tabLst>
                <a:tab pos="5894705" algn="l"/>
              </a:tabLst>
            </a:pPr>
            <a:r>
              <a:rPr sz="4500" b="1" spc="300" dirty="0">
                <a:latin typeface="Garamond" panose="02020404030301010803"/>
                <a:cs typeface="Garamond" panose="02020404030301010803"/>
              </a:rPr>
              <a:t>WOMEN´</a:t>
            </a:r>
            <a:r>
              <a:rPr sz="4500" b="1" spc="20" dirty="0">
                <a:latin typeface="Garamond" panose="02020404030301010803"/>
                <a:cs typeface="Garamond" panose="02020404030301010803"/>
              </a:rPr>
              <a:t>S</a:t>
            </a:r>
            <a:r>
              <a:rPr sz="4500" b="1" spc="370" dirty="0">
                <a:latin typeface="Garamond" panose="02020404030301010803"/>
                <a:cs typeface="Garamond" panose="02020404030301010803"/>
              </a:rPr>
              <a:t> </a:t>
            </a:r>
            <a:r>
              <a:rPr sz="4500" b="1" spc="45" dirty="0">
                <a:latin typeface="Garamond" panose="02020404030301010803"/>
                <a:cs typeface="Garamond" panose="02020404030301010803"/>
              </a:rPr>
              <a:t>INDIA</a:t>
            </a:r>
            <a:r>
              <a:rPr sz="4500" b="1" spc="-305" dirty="0">
                <a:latin typeface="Garamond" panose="02020404030301010803"/>
                <a:cs typeface="Garamond" panose="02020404030301010803"/>
              </a:rPr>
              <a:t>N</a:t>
            </a:r>
            <a:r>
              <a:rPr sz="4500" b="1" dirty="0">
                <a:latin typeface="Garamond" panose="02020404030301010803"/>
                <a:cs typeface="Garamond" panose="02020404030301010803"/>
              </a:rPr>
              <a:t>	</a:t>
            </a:r>
            <a:r>
              <a:rPr sz="4500" b="1" spc="100" dirty="0">
                <a:latin typeface="Garamond" panose="02020404030301010803"/>
                <a:cs typeface="Garamond" panose="02020404030301010803"/>
              </a:rPr>
              <a:t>CHAMBER</a:t>
            </a:r>
            <a:r>
              <a:rPr sz="4500" b="1" spc="204" dirty="0">
                <a:latin typeface="Garamond" panose="02020404030301010803"/>
                <a:cs typeface="Garamond" panose="02020404030301010803"/>
              </a:rPr>
              <a:t> </a:t>
            </a:r>
            <a:r>
              <a:rPr sz="4500" b="1" spc="50" dirty="0">
                <a:latin typeface="Garamond" panose="02020404030301010803"/>
                <a:cs typeface="Garamond" panose="02020404030301010803"/>
              </a:rPr>
              <a:t>O</a:t>
            </a:r>
            <a:r>
              <a:rPr sz="4500" b="1" spc="-170" dirty="0">
                <a:latin typeface="Garamond" panose="02020404030301010803"/>
                <a:cs typeface="Garamond" panose="02020404030301010803"/>
              </a:rPr>
              <a:t>F</a:t>
            </a:r>
            <a:r>
              <a:rPr sz="4500" b="1" spc="370" dirty="0">
                <a:latin typeface="Garamond" panose="02020404030301010803"/>
                <a:cs typeface="Garamond" panose="02020404030301010803"/>
              </a:rPr>
              <a:t> </a:t>
            </a:r>
            <a:r>
              <a:rPr sz="4500" b="1" spc="135" dirty="0">
                <a:latin typeface="Garamond" panose="02020404030301010803"/>
                <a:cs typeface="Garamond" panose="02020404030301010803"/>
              </a:rPr>
              <a:t>C</a:t>
            </a:r>
            <a:r>
              <a:rPr sz="4500" b="1" spc="75" dirty="0">
                <a:latin typeface="Garamond" panose="02020404030301010803"/>
                <a:cs typeface="Garamond" panose="02020404030301010803"/>
              </a:rPr>
              <a:t>OMME</a:t>
            </a:r>
            <a:r>
              <a:rPr sz="4500" b="1" spc="-50" dirty="0">
                <a:latin typeface="Garamond" panose="02020404030301010803"/>
                <a:cs typeface="Garamond" panose="02020404030301010803"/>
              </a:rPr>
              <a:t>R</a:t>
            </a:r>
            <a:r>
              <a:rPr sz="4500" b="1" spc="25" dirty="0">
                <a:latin typeface="Garamond" panose="02020404030301010803"/>
                <a:cs typeface="Garamond" panose="02020404030301010803"/>
              </a:rPr>
              <a:t>C</a:t>
            </a:r>
            <a:r>
              <a:rPr sz="4500" b="1" spc="-254" dirty="0">
                <a:latin typeface="Garamond" panose="02020404030301010803"/>
                <a:cs typeface="Garamond" panose="02020404030301010803"/>
              </a:rPr>
              <a:t>E</a:t>
            </a:r>
            <a:r>
              <a:rPr sz="4500" b="1" spc="370" dirty="0">
                <a:latin typeface="Garamond" panose="02020404030301010803"/>
                <a:cs typeface="Garamond" panose="02020404030301010803"/>
              </a:rPr>
              <a:t> </a:t>
            </a:r>
            <a:r>
              <a:rPr sz="4500" b="1" spc="130" dirty="0">
                <a:latin typeface="Garamond" panose="02020404030301010803"/>
                <a:cs typeface="Garamond" panose="02020404030301010803"/>
              </a:rPr>
              <a:t>AN</a:t>
            </a:r>
            <a:r>
              <a:rPr sz="4500" b="1" spc="-145" dirty="0">
                <a:latin typeface="Garamond" panose="02020404030301010803"/>
                <a:cs typeface="Garamond" panose="02020404030301010803"/>
              </a:rPr>
              <a:t>D</a:t>
            </a:r>
            <a:r>
              <a:rPr sz="4500" b="1" spc="370" dirty="0">
                <a:latin typeface="Garamond" panose="02020404030301010803"/>
                <a:cs typeface="Garamond" panose="02020404030301010803"/>
              </a:rPr>
              <a:t> </a:t>
            </a:r>
            <a:r>
              <a:rPr sz="4500" b="1" spc="-95" dirty="0">
                <a:latin typeface="Garamond" panose="02020404030301010803"/>
                <a:cs typeface="Garamond" panose="02020404030301010803"/>
              </a:rPr>
              <a:t>IN</a:t>
            </a:r>
            <a:r>
              <a:rPr sz="4500" b="1" spc="45" dirty="0">
                <a:latin typeface="Garamond" panose="02020404030301010803"/>
                <a:cs typeface="Garamond" panose="02020404030301010803"/>
              </a:rPr>
              <a:t>D</a:t>
            </a:r>
            <a:r>
              <a:rPr sz="4500" b="1" spc="100" dirty="0">
                <a:latin typeface="Garamond" panose="02020404030301010803"/>
                <a:cs typeface="Garamond" panose="02020404030301010803"/>
              </a:rPr>
              <a:t>U</a:t>
            </a:r>
            <a:r>
              <a:rPr sz="4500" b="1" spc="335" dirty="0">
                <a:latin typeface="Garamond" panose="02020404030301010803"/>
                <a:cs typeface="Garamond" panose="02020404030301010803"/>
              </a:rPr>
              <a:t>S</a:t>
            </a:r>
            <a:r>
              <a:rPr sz="4500" b="1" spc="175" dirty="0">
                <a:latin typeface="Garamond" panose="02020404030301010803"/>
                <a:cs typeface="Garamond" panose="02020404030301010803"/>
              </a:rPr>
              <a:t>T</a:t>
            </a:r>
            <a:r>
              <a:rPr sz="4500" b="1" spc="-140" dirty="0">
                <a:latin typeface="Garamond" panose="02020404030301010803"/>
                <a:cs typeface="Garamond" panose="02020404030301010803"/>
              </a:rPr>
              <a:t>R</a:t>
            </a:r>
            <a:r>
              <a:rPr sz="4500" b="1" spc="-120" dirty="0">
                <a:latin typeface="Garamond" panose="02020404030301010803"/>
                <a:cs typeface="Garamond" panose="02020404030301010803"/>
              </a:rPr>
              <a:t>Y</a:t>
            </a:r>
            <a:endParaRPr sz="4500" dirty="0">
              <a:latin typeface="Garamond" panose="02020404030301010803"/>
              <a:cs typeface="Garamond" panose="02020404030301010803"/>
            </a:endParaRPr>
          </a:p>
        </p:txBody>
      </p:sp>
      <p:sp>
        <p:nvSpPr>
          <p:cNvPr id="11" name="object 11"/>
          <p:cNvSpPr/>
          <p:nvPr/>
        </p:nvSpPr>
        <p:spPr>
          <a:xfrm>
            <a:off x="15868995" y="8171967"/>
            <a:ext cx="19685" cy="60325"/>
          </a:xfrm>
          <a:custGeom>
            <a:avLst/>
            <a:gdLst/>
            <a:ahLst/>
            <a:cxnLst/>
            <a:rect l="l" t="t" r="r" b="b"/>
            <a:pathLst>
              <a:path w="19684" h="60325">
                <a:moveTo>
                  <a:pt x="7989" y="0"/>
                </a:moveTo>
                <a:lnTo>
                  <a:pt x="7521" y="11745"/>
                </a:lnTo>
                <a:lnTo>
                  <a:pt x="4274" y="22646"/>
                </a:lnTo>
                <a:lnTo>
                  <a:pt x="0" y="26418"/>
                </a:lnTo>
                <a:lnTo>
                  <a:pt x="4936" y="38208"/>
                </a:lnTo>
                <a:lnTo>
                  <a:pt x="10735" y="49513"/>
                </a:lnTo>
                <a:lnTo>
                  <a:pt x="18175" y="59914"/>
                </a:lnTo>
                <a:lnTo>
                  <a:pt x="19128" y="49953"/>
                </a:lnTo>
                <a:lnTo>
                  <a:pt x="17487" y="39484"/>
                </a:lnTo>
                <a:lnTo>
                  <a:pt x="18067" y="23230"/>
                </a:lnTo>
                <a:lnTo>
                  <a:pt x="15543" y="11359"/>
                </a:lnTo>
                <a:lnTo>
                  <a:pt x="10176" y="2408"/>
                </a:lnTo>
                <a:lnTo>
                  <a:pt x="7989" y="0"/>
                </a:lnTo>
                <a:close/>
              </a:path>
            </a:pathLst>
          </a:custGeom>
          <a:solidFill>
            <a:srgbClr val="F599AA"/>
          </a:solidFill>
        </p:spPr>
        <p:txBody>
          <a:bodyPr wrap="square" lIns="0" tIns="0" rIns="0" bIns="0" rtlCol="0"/>
          <a:lstStyle/>
          <a:p>
            <a:endParaRPr/>
          </a:p>
        </p:txBody>
      </p:sp>
      <p:sp>
        <p:nvSpPr>
          <p:cNvPr id="12" name="object 12"/>
          <p:cNvSpPr/>
          <p:nvPr/>
        </p:nvSpPr>
        <p:spPr>
          <a:xfrm>
            <a:off x="15886583" y="8202214"/>
            <a:ext cx="14604" cy="31115"/>
          </a:xfrm>
          <a:custGeom>
            <a:avLst/>
            <a:gdLst/>
            <a:ahLst/>
            <a:cxnLst/>
            <a:rect l="l" t="t" r="r" b="b"/>
            <a:pathLst>
              <a:path w="14605" h="31115">
                <a:moveTo>
                  <a:pt x="2526" y="0"/>
                </a:moveTo>
                <a:lnTo>
                  <a:pt x="0" y="10448"/>
                </a:lnTo>
                <a:lnTo>
                  <a:pt x="1956" y="21067"/>
                </a:lnTo>
                <a:lnTo>
                  <a:pt x="1385" y="30564"/>
                </a:lnTo>
                <a:lnTo>
                  <a:pt x="13992" y="18805"/>
                </a:lnTo>
                <a:lnTo>
                  <a:pt x="13029" y="10795"/>
                </a:lnTo>
                <a:lnTo>
                  <a:pt x="9866" y="4125"/>
                </a:lnTo>
                <a:lnTo>
                  <a:pt x="2526" y="0"/>
                </a:lnTo>
                <a:close/>
              </a:path>
            </a:pathLst>
          </a:custGeom>
          <a:solidFill>
            <a:srgbClr val="A0716F"/>
          </a:solidFill>
        </p:spPr>
        <p:txBody>
          <a:bodyPr wrap="square" lIns="0" tIns="0" rIns="0" bIns="0" rtlCol="0"/>
          <a:lstStyle/>
          <a:p>
            <a:endParaRPr/>
          </a:p>
        </p:txBody>
      </p:sp>
      <p:sp>
        <p:nvSpPr>
          <p:cNvPr id="15" name="object 7"/>
          <p:cNvSpPr txBox="1"/>
          <p:nvPr/>
        </p:nvSpPr>
        <p:spPr>
          <a:xfrm>
            <a:off x="10128250" y="10109178"/>
            <a:ext cx="4800600" cy="803297"/>
          </a:xfrm>
          <a:prstGeom prst="rect">
            <a:avLst/>
          </a:prstGeom>
        </p:spPr>
        <p:txBody>
          <a:bodyPr vert="horz" wrap="square" lIns="0" tIns="0" rIns="0" bIns="0" rtlCol="0">
            <a:spAutoFit/>
          </a:bodyPr>
          <a:lstStyle/>
          <a:p>
            <a:pPr marL="12700" marR="5080">
              <a:lnSpc>
                <a:spcPct val="116000"/>
              </a:lnSpc>
              <a:tabLst>
                <a:tab pos="5894705" algn="l"/>
              </a:tabLst>
            </a:pPr>
            <a:r>
              <a:rPr lang="en-US" sz="4500" b="1" spc="300" dirty="0">
                <a:latin typeface="Garamond" panose="02020404030301010803"/>
                <a:cs typeface="Garamond" panose="02020404030301010803"/>
              </a:rPr>
              <a:t>www.wicci.in</a:t>
            </a:r>
            <a:endParaRPr sz="4500" dirty="0">
              <a:latin typeface="Garamond" panose="02020404030301010803"/>
              <a:cs typeface="Garamond" panose="02020404030301010803"/>
            </a:endParaRPr>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913" y="-888690"/>
            <a:ext cx="5284763" cy="3800165"/>
          </a:xfrm>
          <a:prstGeom prst="rect">
            <a:avLst/>
          </a:prstGeom>
        </p:spPr>
      </p:pic>
      <p:sp>
        <p:nvSpPr>
          <p:cNvPr id="18" name="Slide Number Placeholder 17"/>
          <p:cNvSpPr>
            <a:spLocks noGrp="1"/>
          </p:cNvSpPr>
          <p:nvPr>
            <p:ph type="sldNum" sz="quarter" idx="7"/>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10</a:t>
            </a:fld>
            <a:endParaRPr lang="en-US"/>
          </a:p>
        </p:txBody>
      </p:sp>
      <p:sp>
        <p:nvSpPr>
          <p:cNvPr id="3" name="Rectangle 2"/>
          <p:cNvSpPr/>
          <p:nvPr/>
        </p:nvSpPr>
        <p:spPr>
          <a:xfrm>
            <a:off x="1131464" y="4778256"/>
            <a:ext cx="11104272" cy="4283224"/>
          </a:xfrm>
          <a:prstGeom prst="rect">
            <a:avLst/>
          </a:prstGeom>
        </p:spPr>
        <p:txBody>
          <a:bodyPr wrap="square">
            <a:spAutoFit/>
          </a:bodyPr>
          <a:lstStyle/>
          <a:p>
            <a:pPr marL="12700" algn="just"/>
            <a:r>
              <a:rPr lang="en-US" sz="2400" dirty="0">
                <a:latin typeface="Verdana" panose="020B0604030504040204" pitchFamily="34" charset="0"/>
                <a:ea typeface="Verdana" panose="020B0604030504040204" pitchFamily="34" charset="0"/>
              </a:rPr>
              <a:t>Sonia is an enthusiastic architect with 20 years of expertise overseeing a variety of projects including group housing, high-rise luxury residential houses, Institutional Buildings, Hospitals, and mixed-use commercial structures. </a:t>
            </a:r>
          </a:p>
          <a:p>
            <a:pPr marL="12700" algn="just"/>
            <a:endParaRPr lang="en-US" sz="2400" spc="25" dirty="0">
              <a:latin typeface="Verdana" panose="020B0604030504040204" pitchFamily="34" charset="0"/>
              <a:ea typeface="Verdana" panose="020B0604030504040204" pitchFamily="34" charset="0"/>
            </a:endParaRPr>
          </a:p>
          <a:p>
            <a:pPr marL="12700" algn="just"/>
            <a:r>
              <a:rPr lang="en-US" sz="2400" spc="25" dirty="0">
                <a:latin typeface="Verdana" panose="020B0604030504040204" pitchFamily="34" charset="0"/>
                <a:ea typeface="Verdana" panose="020B0604030504040204" pitchFamily="34" charset="0"/>
              </a:rPr>
              <a:t>Sonia has a post-graduate degree in Urban Planning (</a:t>
            </a:r>
            <a:r>
              <a:rPr lang="en-US" sz="2400" spc="25" dirty="0" err="1">
                <a:latin typeface="Verdana" panose="020B0604030504040204" pitchFamily="34" charset="0"/>
                <a:ea typeface="Verdana" panose="020B0604030504040204" pitchFamily="34" charset="0"/>
              </a:rPr>
              <a:t>M.Plan</a:t>
            </a:r>
            <a:r>
              <a:rPr lang="en-US" sz="2400" spc="25" dirty="0">
                <a:latin typeface="Verdana" panose="020B0604030504040204" pitchFamily="34" charset="0"/>
                <a:ea typeface="Verdana" panose="020B0604030504040204" pitchFamily="34" charset="0"/>
              </a:rPr>
              <a:t>) after her B.Arch.</a:t>
            </a:r>
          </a:p>
          <a:p>
            <a:pPr marL="12700" algn="just"/>
            <a:endParaRPr lang="en-US" sz="2400" spc="25" dirty="0">
              <a:latin typeface="Verdana" panose="020B0604030504040204" pitchFamily="34" charset="0"/>
              <a:ea typeface="Verdana" panose="020B0604030504040204" pitchFamily="34" charset="0"/>
            </a:endParaRPr>
          </a:p>
          <a:p>
            <a:pPr marL="12700">
              <a:spcAft>
                <a:spcPts val="486"/>
              </a:spcAft>
            </a:pPr>
            <a:r>
              <a:rPr lang="en-US" sz="2400" spc="25" dirty="0">
                <a:latin typeface="Verdana" panose="020B0604030504040204" pitchFamily="34" charset="0"/>
                <a:ea typeface="Verdana" panose="020B0604030504040204" pitchFamily="34" charset="0"/>
              </a:rPr>
              <a:t>She is a member of various industry associations, including</a:t>
            </a:r>
          </a:p>
          <a:p>
            <a:pPr marL="298450" indent="-285750">
              <a:spcAft>
                <a:spcPts val="486"/>
              </a:spcAft>
              <a:buFont typeface="Arial" pitchFamily="34" charset="0"/>
              <a:buChar char="•"/>
            </a:pPr>
            <a:r>
              <a:rPr lang="en-US" sz="2400" spc="25" dirty="0">
                <a:latin typeface="Verdana" panose="020B0604030504040204" pitchFamily="34" charset="0"/>
                <a:ea typeface="Verdana" panose="020B0604030504040204" pitchFamily="34" charset="0"/>
              </a:rPr>
              <a:t>Council of Architecture (COA) Delhi</a:t>
            </a:r>
          </a:p>
          <a:p>
            <a:pPr marL="298450" indent="-285750">
              <a:spcAft>
                <a:spcPts val="486"/>
              </a:spcAft>
              <a:buFont typeface="Arial" pitchFamily="34" charset="0"/>
              <a:buChar char="•"/>
            </a:pPr>
            <a:r>
              <a:rPr lang="en-US" sz="2400" spc="25" dirty="0">
                <a:latin typeface="Verdana" panose="020B0604030504040204" pitchFamily="34" charset="0"/>
                <a:ea typeface="Verdana" panose="020B0604030504040204" pitchFamily="34" charset="0"/>
              </a:rPr>
              <a:t>Institute of Town Planner India (ITPI) Delhi</a:t>
            </a:r>
          </a:p>
        </p:txBody>
      </p:sp>
      <p:pic>
        <p:nvPicPr>
          <p:cNvPr id="6" name="Picture 5">
            <a:extLst>
              <a:ext uri="{FF2B5EF4-FFF2-40B4-BE49-F238E27FC236}">
                <a16:creationId xmlns:a16="http://schemas.microsoft.com/office/drawing/2014/main" id="{CDD1E3CA-859A-C3EC-3368-FC83321FC74A}"/>
              </a:ext>
            </a:extLst>
          </p:cNvPr>
          <p:cNvPicPr>
            <a:picLocks noChangeAspect="1"/>
          </p:cNvPicPr>
          <p:nvPr/>
        </p:nvPicPr>
        <p:blipFill>
          <a:blip r:embed="rId4"/>
          <a:stretch>
            <a:fillRect/>
          </a:stretch>
        </p:blipFill>
        <p:spPr>
          <a:xfrm>
            <a:off x="13375161" y="4606858"/>
            <a:ext cx="4525489" cy="6364592"/>
          </a:xfrm>
          <a:prstGeom prst="rect">
            <a:avLst/>
          </a:prstGeom>
        </p:spPr>
      </p:pic>
      <p:sp>
        <p:nvSpPr>
          <p:cNvPr id="7" name="object 5">
            <a:extLst>
              <a:ext uri="{FF2B5EF4-FFF2-40B4-BE49-F238E27FC236}">
                <a16:creationId xmlns:a16="http://schemas.microsoft.com/office/drawing/2014/main" id="{018F84D1-C80B-B3E0-0E79-7784BED4BB0A}"/>
              </a:ext>
            </a:extLst>
          </p:cNvPr>
          <p:cNvSpPr txBox="1">
            <a:spLocks/>
          </p:cNvSpPr>
          <p:nvPr/>
        </p:nvSpPr>
        <p:spPr>
          <a:xfrm>
            <a:off x="869950" y="811492"/>
            <a:ext cx="18364200" cy="2933581"/>
          </a:xfrm>
          <a:prstGeom prst="rect">
            <a:avLst/>
          </a:prstGeom>
        </p:spPr>
        <p:txBody>
          <a:bodyPr vert="horz" wrap="square" lIns="0" tIns="1101810" rIns="0" bIns="0" rtlCol="0">
            <a:spAutoFit/>
          </a:bodyPr>
          <a:lstStyle>
            <a:lvl1pPr>
              <a:defRPr sz="9200" b="1" i="0">
                <a:solidFill>
                  <a:srgbClr val="42210B"/>
                </a:solidFill>
                <a:latin typeface="Garamond" panose="02020404030301010803"/>
                <a:ea typeface="+mj-ea"/>
                <a:cs typeface="Garamond" panose="02020404030301010803"/>
              </a:defRPr>
            </a:lvl1pPr>
          </a:lstStyle>
          <a:p>
            <a:pPr marL="307340">
              <a:lnSpc>
                <a:spcPts val="8150"/>
              </a:lnSpc>
            </a:pPr>
            <a:r>
              <a:rPr lang="en-US" sz="6000" b="0" spc="240" dirty="0">
                <a:latin typeface="Myriad Pro" panose="020B0503030403020204"/>
                <a:cs typeface="Myriad Pro" panose="020B0503030403020204"/>
              </a:rPr>
              <a:t>AR. SONIA BHUGRA</a:t>
            </a:r>
            <a:r>
              <a:rPr lang="en-US" sz="5600" kern="0" spc="-135" dirty="0"/>
              <a:t>, </a:t>
            </a:r>
            <a:r>
              <a:rPr lang="en-US" sz="6000" b="0" spc="55" dirty="0">
                <a:latin typeface="Myriad Pro" panose="020B0503030403020204"/>
                <a:cs typeface="Myriad Pro" panose="020B0503030403020204"/>
              </a:rPr>
              <a:t>COUNCIL MEMBER </a:t>
            </a:r>
            <a:endParaRPr lang="en-US" sz="5600" kern="0" dirty="0"/>
          </a:p>
          <a:p>
            <a:pPr marL="304800"/>
            <a:r>
              <a:rPr lang="en-US" sz="5000" b="0" kern="0" spc="55" dirty="0">
                <a:latin typeface="Myriad Pro" panose="020B0503030403020204"/>
                <a:cs typeface="Myriad Pro" panose="020B0503030403020204"/>
              </a:rPr>
              <a:t>CONSTRUCTION COUNCIL WICCI</a:t>
            </a:r>
            <a:endParaRPr lang="en-US" sz="5000" kern="0" dirty="0">
              <a:latin typeface="Myriad Pro" panose="020B0503030403020204"/>
              <a:cs typeface="Myriad Pro" panose="020B0503030403020204"/>
            </a:endParaRPr>
          </a:p>
        </p:txBody>
      </p:sp>
    </p:spTree>
    <p:extLst>
      <p:ext uri="{BB962C8B-B14F-4D97-AF65-F5344CB8AC3E}">
        <p14:creationId xmlns:p14="http://schemas.microsoft.com/office/powerpoint/2010/main" val="15990355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180380"/>
          </a:xfrm>
          <a:prstGeom prst="rect">
            <a:avLst/>
          </a:prstGeom>
        </p:spPr>
        <p:txBody>
          <a:bodyPr vert="horz" wrap="square" lIns="0" tIns="1101810" rIns="0" bIns="0" rtlCol="0">
            <a:spAutoFit/>
          </a:bodyPr>
          <a:lstStyle/>
          <a:p>
            <a:pPr marL="307340">
              <a:lnSpc>
                <a:spcPts val="8150"/>
              </a:lnSpc>
            </a:pPr>
            <a:r>
              <a:rPr lang="en-US" sz="6600" spc="-135" dirty="0">
                <a:latin typeface="Myriad Pro"/>
              </a:rPr>
              <a:t>Ar. </a:t>
            </a:r>
            <a:r>
              <a:rPr lang="en-US" sz="6600" spc="55" dirty="0">
                <a:latin typeface="Myriad Pro" panose="020B0503030403020204"/>
              </a:rPr>
              <a:t>RASHMI PANDEY ,</a:t>
            </a:r>
            <a:r>
              <a:rPr lang="en-US" sz="6600" b="0" spc="55" dirty="0">
                <a:latin typeface="Myriad Pro" panose="020B0503030403020204"/>
                <a:cs typeface="Myriad Pro" panose="020B0503030403020204"/>
              </a:rPr>
              <a:t>COUNCIL MEMBER  CONSTRUCTION COUNCIL WICCI</a:t>
            </a:r>
            <a:endParaRPr sz="6600" dirty="0"/>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11</a:t>
            </a:fld>
            <a:endParaRPr lang="en-US"/>
          </a:p>
        </p:txBody>
      </p:sp>
      <p:sp>
        <p:nvSpPr>
          <p:cNvPr id="19" name="object 6"/>
          <p:cNvSpPr txBox="1"/>
          <p:nvPr/>
        </p:nvSpPr>
        <p:spPr>
          <a:xfrm>
            <a:off x="776961" y="4841301"/>
            <a:ext cx="11603989" cy="4431983"/>
          </a:xfrm>
          <a:prstGeom prst="rect">
            <a:avLst/>
          </a:prstGeom>
        </p:spPr>
        <p:txBody>
          <a:bodyPr vert="horz" wrap="square" lIns="0" tIns="0" rIns="0" bIns="0" rtlCol="0">
            <a:spAutoFit/>
          </a:bodyPr>
          <a:lstStyle/>
          <a:p>
            <a:pPr marL="12700" algn="just">
              <a:lnSpc>
                <a:spcPct val="100000"/>
              </a:lnSpc>
            </a:pPr>
            <a:r>
              <a:rPr lang="en-US" sz="2400" spc="25" dirty="0">
                <a:latin typeface="Verdana" panose="020B0604030504040204" pitchFamily="34" charset="0"/>
                <a:ea typeface="Verdana" panose="020B0604030504040204" pitchFamily="34" charset="0"/>
              </a:rPr>
              <a:t>With a c</a:t>
            </a:r>
            <a:r>
              <a:rPr lang="en-US" sz="2400" dirty="0">
                <a:latin typeface="Verdana" panose="020B0604030504040204" pitchFamily="34" charset="0"/>
                <a:ea typeface="Verdana" panose="020B0604030504040204" pitchFamily="34" charset="0"/>
              </a:rPr>
              <a:t>reative and quality-focused Architect with 4 years  experience in planning, designing, and construction documents including academics field .</a:t>
            </a:r>
            <a:r>
              <a:rPr lang="en-US" sz="2400" spc="25" dirty="0">
                <a:latin typeface="Verdana" panose="020B0604030504040204" pitchFamily="34" charset="0"/>
                <a:ea typeface="Verdana" panose="020B0604030504040204" pitchFamily="34" charset="0"/>
              </a:rPr>
              <a:t> Her journey as an architect has been marked by a commitment to </a:t>
            </a:r>
            <a:r>
              <a:rPr lang="en-US" sz="2400" dirty="0">
                <a:latin typeface="Verdana" panose="020B0604030504040204" pitchFamily="34" charset="0"/>
                <a:ea typeface="Verdana" panose="020B0604030504040204" pitchFamily="34" charset="0"/>
              </a:rPr>
              <a:t>Communicates and collaborates with the client to understand functional and spatial requirements of new structure/site/renovation.</a:t>
            </a:r>
            <a:endParaRPr lang="en-US" sz="2400" spc="25" dirty="0">
              <a:latin typeface="Verdana" panose="020B0604030504040204" pitchFamily="34" charset="0"/>
              <a:ea typeface="Verdana" panose="020B0604030504040204" pitchFamily="34" charset="0"/>
            </a:endParaRPr>
          </a:p>
          <a:p>
            <a:pPr marL="12700" algn="just">
              <a:lnSpc>
                <a:spcPct val="100000"/>
              </a:lnSpc>
            </a:pPr>
            <a:endParaRPr lang="en-US" sz="2400" spc="25" dirty="0">
              <a:latin typeface="Verdana" panose="020B0604030504040204" pitchFamily="34" charset="0"/>
              <a:ea typeface="Verdana" panose="020B0604030504040204" pitchFamily="34" charset="0"/>
            </a:endParaRPr>
          </a:p>
          <a:p>
            <a:pPr marL="12700" algn="just">
              <a:lnSpc>
                <a:spcPct val="100000"/>
              </a:lnSpc>
            </a:pPr>
            <a:r>
              <a:rPr lang="en-US" sz="2400" spc="25" dirty="0">
                <a:latin typeface="Verdana" panose="020B0604030504040204" pitchFamily="34" charset="0"/>
                <a:ea typeface="Verdana" panose="020B0604030504040204" pitchFamily="34" charset="0"/>
              </a:rPr>
              <a:t>EDUCATION: B.ARCH from Mharishi Dayanand University and M.ARCH in LANDSCAPE from </a:t>
            </a:r>
            <a:r>
              <a:rPr lang="en-US" sz="2400" spc="25" dirty="0" err="1">
                <a:latin typeface="Verdana" panose="020B0604030504040204" pitchFamily="34" charset="0"/>
                <a:ea typeface="Verdana" panose="020B0604030504040204" pitchFamily="34" charset="0"/>
              </a:rPr>
              <a:t>Mharishi</a:t>
            </a:r>
            <a:r>
              <a:rPr lang="en-US" sz="2400" spc="25" dirty="0">
                <a:latin typeface="Verdana" panose="020B0604030504040204" pitchFamily="34" charset="0"/>
                <a:ea typeface="Verdana" panose="020B0604030504040204" pitchFamily="34" charset="0"/>
              </a:rPr>
              <a:t> </a:t>
            </a:r>
            <a:r>
              <a:rPr lang="en-US" sz="2400" spc="25" dirty="0" err="1">
                <a:latin typeface="Verdana" panose="020B0604030504040204" pitchFamily="34" charset="0"/>
                <a:ea typeface="Verdana" panose="020B0604030504040204" pitchFamily="34" charset="0"/>
              </a:rPr>
              <a:t>Dayanand</a:t>
            </a:r>
            <a:r>
              <a:rPr lang="en-US" sz="2400" spc="25" dirty="0">
                <a:latin typeface="Verdana" panose="020B0604030504040204" pitchFamily="34" charset="0"/>
                <a:ea typeface="Verdana" panose="020B0604030504040204" pitchFamily="34" charset="0"/>
              </a:rPr>
              <a:t> University .</a:t>
            </a:r>
          </a:p>
          <a:p>
            <a:pPr marL="12700" algn="just">
              <a:lnSpc>
                <a:spcPct val="100000"/>
              </a:lnSpc>
            </a:pPr>
            <a:endParaRPr lang="en-US" sz="2400" spc="25" dirty="0">
              <a:latin typeface="Verdana" panose="020B0604030504040204" pitchFamily="34" charset="0"/>
              <a:ea typeface="Verdana" panose="020B0604030504040204" pitchFamily="34" charset="0"/>
            </a:endParaRPr>
          </a:p>
          <a:p>
            <a:pPr marL="12700" algn="just">
              <a:lnSpc>
                <a:spcPct val="100000"/>
              </a:lnSpc>
            </a:pPr>
            <a:r>
              <a:rPr lang="en-US" sz="2400" spc="25" dirty="0">
                <a:latin typeface="Verdana" panose="020B0604030504040204" pitchFamily="34" charset="0"/>
                <a:ea typeface="Verdana" panose="020B0604030504040204" pitchFamily="34" charset="0"/>
              </a:rPr>
              <a:t>Currently working as  an Architect and Project coordinator in </a:t>
            </a:r>
            <a:r>
              <a:rPr lang="en-US" sz="2400" spc="25" dirty="0" err="1">
                <a:latin typeface="Verdana" panose="020B0604030504040204" pitchFamily="34" charset="0"/>
                <a:ea typeface="Verdana" panose="020B0604030504040204" pitchFamily="34" charset="0"/>
              </a:rPr>
              <a:t>Vastukala</a:t>
            </a:r>
            <a:r>
              <a:rPr lang="en-US" sz="2400" spc="25" dirty="0">
                <a:latin typeface="Verdana" panose="020B0604030504040204" pitchFamily="34" charset="0"/>
                <a:ea typeface="Verdana" panose="020B0604030504040204" pitchFamily="34" charset="0"/>
              </a:rPr>
              <a:t> Group, </a:t>
            </a:r>
            <a:r>
              <a:rPr lang="en-US" sz="2400" spc="25" dirty="0" err="1">
                <a:latin typeface="Verdana" panose="020B0604030504040204" pitchFamily="34" charset="0"/>
                <a:ea typeface="Verdana" panose="020B0604030504040204" pitchFamily="34" charset="0"/>
              </a:rPr>
              <a:t>faridabad</a:t>
            </a:r>
            <a:r>
              <a:rPr lang="en-US" sz="2400" spc="25" dirty="0">
                <a:latin typeface="Verdana" panose="020B0604030504040204" pitchFamily="34" charset="0"/>
                <a:ea typeface="Verdana" panose="020B0604030504040204" pitchFamily="34" charset="0"/>
              </a:rPr>
              <a:t>.</a:t>
            </a:r>
          </a:p>
          <a:p>
            <a:pPr marL="12700" algn="just">
              <a:lnSpc>
                <a:spcPct val="100000"/>
              </a:lnSpc>
            </a:pPr>
            <a:endParaRPr lang="en-US" sz="2400" dirty="0">
              <a:latin typeface="Verdana" panose="020B0604030504040204" pitchFamily="34" charset="0"/>
              <a:ea typeface="Verdana" panose="020B0604030504040204" pitchFamily="34" charset="0"/>
              <a:cs typeface="Garamond" panose="02020404030301010803"/>
            </a:endParaRPr>
          </a:p>
        </p:txBody>
      </p:sp>
      <p:pic>
        <p:nvPicPr>
          <p:cNvPr id="20" name="Picture 19" descr="WhatsApp Image 2023-08-11 at 11.15.47 AM.jpeg"/>
          <p:cNvPicPr>
            <a:picLocks noChangeAspect="1"/>
          </p:cNvPicPr>
          <p:nvPr/>
        </p:nvPicPr>
        <p:blipFill>
          <a:blip r:embed="rId4"/>
          <a:srcRect l="51630" t="17284" r="25040" b="34568"/>
          <a:stretch>
            <a:fillRect/>
          </a:stretch>
        </p:blipFill>
        <p:spPr>
          <a:xfrm>
            <a:off x="13862050" y="4740275"/>
            <a:ext cx="4267200" cy="6096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1006475"/>
            <a:ext cx="17341928" cy="4098837"/>
          </a:xfrm>
          <a:prstGeom prst="rect">
            <a:avLst/>
          </a:prstGeom>
        </p:spPr>
        <p:txBody>
          <a:bodyPr vert="horz" wrap="square" lIns="0" tIns="1101810" rIns="0" bIns="0" rtlCol="0">
            <a:spAutoFit/>
          </a:bodyPr>
          <a:lstStyle/>
          <a:p>
            <a:pPr marL="307340">
              <a:lnSpc>
                <a:spcPts val="8150"/>
              </a:lnSpc>
            </a:pPr>
            <a:r>
              <a:rPr lang="en-US" sz="6600" spc="-135" dirty="0">
                <a:latin typeface="Myriad Pro"/>
              </a:rPr>
              <a:t>Ar. </a:t>
            </a:r>
            <a:r>
              <a:rPr lang="en-US" sz="6600" spc="55" dirty="0">
                <a:latin typeface="Myriad Pro" panose="020B0503030403020204"/>
              </a:rPr>
              <a:t>GULNAZ KHAN,</a:t>
            </a:r>
            <a:r>
              <a:rPr lang="en-US" sz="6600" b="0" spc="55" dirty="0">
                <a:latin typeface="Myriad Pro" panose="020B0503030403020204"/>
                <a:cs typeface="Myriad Pro" panose="020B0503030403020204"/>
              </a:rPr>
              <a:t>COUNCIL MEMBER  CONSTRUCTION COUNCIL WICCI</a:t>
            </a:r>
            <a:r>
              <a:rPr lang="en-US" sz="2950" b="0" spc="55" dirty="0">
                <a:latin typeface="Myriad Pro" panose="020B0503030403020204"/>
                <a:cs typeface="Myriad Pro" panose="020B0503030403020204"/>
              </a:rPr>
              <a:t> </a:t>
            </a:r>
            <a:br>
              <a:rPr lang="en-US" sz="2950" b="0" spc="114" dirty="0">
                <a:latin typeface="Myriad Pro" panose="020B0503030403020204"/>
                <a:cs typeface="Myriad Pro" panose="020B0503030403020204"/>
              </a:rPr>
            </a:br>
            <a:endParaRPr sz="2950" dirty="0">
              <a:latin typeface="Myriad Pro" panose="020B0503030403020204"/>
              <a:cs typeface="Myriad Pro" panose="020B0503030403020204"/>
            </a:endParaRPr>
          </a:p>
        </p:txBody>
      </p:sp>
      <p:sp>
        <p:nvSpPr>
          <p:cNvPr id="6" name="object 6"/>
          <p:cNvSpPr txBox="1"/>
          <p:nvPr/>
        </p:nvSpPr>
        <p:spPr>
          <a:xfrm>
            <a:off x="1051772" y="4935372"/>
            <a:ext cx="11272520" cy="5170646"/>
          </a:xfrm>
          <a:prstGeom prst="rect">
            <a:avLst/>
          </a:prstGeom>
        </p:spPr>
        <p:txBody>
          <a:bodyPr vert="horz" wrap="square" lIns="0" tIns="0" rIns="0" bIns="0" rtlCol="0">
            <a:spAutoFit/>
          </a:bodyPr>
          <a:lstStyle/>
          <a:p>
            <a:pPr marL="12700" algn="just">
              <a:lnSpc>
                <a:spcPct val="100000"/>
              </a:lnSpc>
            </a:pPr>
            <a:r>
              <a:rPr lang="en-US" sz="2400" spc="25" dirty="0">
                <a:latin typeface="Verdana" panose="020B0604030504040204" pitchFamily="34" charset="0"/>
                <a:ea typeface="Verdana" panose="020B0604030504040204" pitchFamily="34" charset="0"/>
              </a:rPr>
              <a:t>With a creative flair and a passion for design, Gulnaz has spent the past four years transforming architectural visions into breathtaking realities. Her journey as an architect has been marked by a commitment to innovation, attention to detail, and an unwavering dedication to creating spaces that seamlessly blend aesthetics with functionality.</a:t>
            </a:r>
          </a:p>
          <a:p>
            <a:pPr marL="12700" algn="just">
              <a:lnSpc>
                <a:spcPct val="100000"/>
              </a:lnSpc>
            </a:pPr>
            <a:endParaRPr lang="en-US" sz="2400" spc="25" dirty="0">
              <a:latin typeface="Verdana" panose="020B0604030504040204" pitchFamily="34" charset="0"/>
              <a:ea typeface="Verdana" panose="020B0604030504040204" pitchFamily="34" charset="0"/>
            </a:endParaRPr>
          </a:p>
          <a:p>
            <a:pPr marL="12700" algn="just">
              <a:lnSpc>
                <a:spcPct val="100000"/>
              </a:lnSpc>
            </a:pPr>
            <a:r>
              <a:rPr lang="en-US" sz="2400" spc="25" dirty="0">
                <a:latin typeface="Verdana" panose="020B0604030504040204" pitchFamily="34" charset="0"/>
                <a:ea typeface="Verdana" panose="020B0604030504040204" pitchFamily="34" charset="0"/>
              </a:rPr>
              <a:t>EDUCATION: B.ARCH from </a:t>
            </a:r>
            <a:r>
              <a:rPr lang="en-US" sz="2400" spc="25" dirty="0" err="1">
                <a:latin typeface="Verdana" panose="020B0604030504040204" pitchFamily="34" charset="0"/>
                <a:ea typeface="Verdana" panose="020B0604030504040204" pitchFamily="34" charset="0"/>
              </a:rPr>
              <a:t>Mharishi</a:t>
            </a:r>
            <a:r>
              <a:rPr lang="en-US" sz="2400" spc="25" dirty="0">
                <a:latin typeface="Verdana" panose="020B0604030504040204" pitchFamily="34" charset="0"/>
                <a:ea typeface="Verdana" panose="020B0604030504040204" pitchFamily="34" charset="0"/>
              </a:rPr>
              <a:t> Dayanand University and M..ARCH from Jamia </a:t>
            </a:r>
            <a:r>
              <a:rPr lang="en-US" sz="2400" spc="25" dirty="0" err="1">
                <a:latin typeface="Verdana" panose="020B0604030504040204" pitchFamily="34" charset="0"/>
                <a:ea typeface="Verdana" panose="020B0604030504040204" pitchFamily="34" charset="0"/>
              </a:rPr>
              <a:t>Millia</a:t>
            </a:r>
            <a:r>
              <a:rPr lang="en-US" sz="2400" spc="25" dirty="0">
                <a:latin typeface="Verdana" panose="020B0604030504040204" pitchFamily="34" charset="0"/>
                <a:ea typeface="Verdana" panose="020B0604030504040204" pitchFamily="34" charset="0"/>
              </a:rPr>
              <a:t> Islamia, university.</a:t>
            </a:r>
          </a:p>
          <a:p>
            <a:pPr marL="12700" algn="just">
              <a:lnSpc>
                <a:spcPct val="100000"/>
              </a:lnSpc>
            </a:pPr>
            <a:endParaRPr lang="en-US" sz="2400" spc="25" dirty="0">
              <a:latin typeface="Verdana" panose="020B0604030504040204" pitchFamily="34" charset="0"/>
              <a:ea typeface="Verdana" panose="020B0604030504040204" pitchFamily="34" charset="0"/>
            </a:endParaRPr>
          </a:p>
          <a:p>
            <a:pPr marL="12700" algn="just">
              <a:lnSpc>
                <a:spcPct val="100000"/>
              </a:lnSpc>
            </a:pPr>
            <a:r>
              <a:rPr lang="en-US" sz="2400" spc="25" dirty="0">
                <a:latin typeface="Verdana" panose="020B0604030504040204" pitchFamily="34" charset="0"/>
                <a:ea typeface="Verdana" panose="020B0604030504040204" pitchFamily="34" charset="0"/>
              </a:rPr>
              <a:t>Currently working as Assistant Professor in K.R Mangalam, University</a:t>
            </a:r>
          </a:p>
          <a:p>
            <a:pPr marL="12700" algn="just">
              <a:lnSpc>
                <a:spcPct val="100000"/>
              </a:lnSpc>
            </a:pPr>
            <a:r>
              <a:rPr lang="en-US" sz="2400" spc="25" dirty="0">
                <a:latin typeface="Verdana" panose="020B0604030504040204" pitchFamily="34" charset="0"/>
                <a:ea typeface="Verdana" panose="020B0604030504040204" pitchFamily="34" charset="0"/>
                <a:sym typeface="+mn-ea"/>
              </a:rPr>
              <a:t>She is a member of  industry associations.</a:t>
            </a:r>
          </a:p>
          <a:p>
            <a:pPr marL="12700" algn="just">
              <a:lnSpc>
                <a:spcPct val="100000"/>
              </a:lnSpc>
            </a:pPr>
            <a:r>
              <a:rPr lang="en-US" sz="2400" spc="25" dirty="0">
                <a:latin typeface="Verdana" panose="020B0604030504040204" pitchFamily="34" charset="0"/>
                <a:ea typeface="Verdana" panose="020B0604030504040204" pitchFamily="34" charset="0"/>
                <a:sym typeface="+mn-ea"/>
              </a:rPr>
              <a:t>INTACH, Gurgaon Chapter</a:t>
            </a:r>
            <a:endParaRPr lang="en-US" sz="2400" spc="25" dirty="0">
              <a:latin typeface="Verdana" panose="020B0604030504040204" pitchFamily="34" charset="0"/>
              <a:ea typeface="Verdana" panose="020B0604030504040204" pitchFamily="34" charset="0"/>
            </a:endParaRPr>
          </a:p>
          <a:p>
            <a:pPr marL="12700" algn="just">
              <a:lnSpc>
                <a:spcPct val="100000"/>
              </a:lnSpc>
            </a:pPr>
            <a:endParaRPr lang="en-US" sz="2400" dirty="0">
              <a:latin typeface="Verdana" panose="020B0604030504040204" pitchFamily="34" charset="0"/>
              <a:ea typeface="Verdana" panose="020B0604030504040204" pitchFamily="34" charset="0"/>
              <a:cs typeface="Garamond" panose="02020404030301010803"/>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12</a:t>
            </a:fld>
            <a:endParaRPr lang="en-US"/>
          </a:p>
        </p:txBody>
      </p:sp>
      <p:pic>
        <p:nvPicPr>
          <p:cNvPr id="3" name="Content Placeholder 2" descr="WhatsApp Image 2023-05-27 at 10.15.12"/>
          <p:cNvPicPr>
            <a:picLocks noGrp="1" noChangeAspect="1"/>
          </p:cNvPicPr>
          <p:nvPr>
            <p:ph sz="half" idx="2"/>
          </p:nvPr>
        </p:nvPicPr>
        <p:blipFill>
          <a:blip r:embed="rId4"/>
          <a:srcRect l="14552" r="15962" b="45164"/>
          <a:stretch>
            <a:fillRect/>
          </a:stretch>
        </p:blipFill>
        <p:spPr>
          <a:xfrm>
            <a:off x="13023850" y="4664075"/>
            <a:ext cx="5883910" cy="61912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801831" y="754715"/>
            <a:ext cx="18364200" cy="3215710"/>
          </a:xfrm>
          <a:prstGeom prst="rect">
            <a:avLst/>
          </a:prstGeom>
        </p:spPr>
        <p:txBody>
          <a:bodyPr vert="horz" wrap="square" lIns="0" tIns="1101810" rIns="0" bIns="0" rtlCol="0">
            <a:spAutoFit/>
          </a:bodyPr>
          <a:lstStyle/>
          <a:p>
            <a:pPr marL="307340">
              <a:lnSpc>
                <a:spcPts val="8150"/>
              </a:lnSpc>
            </a:pPr>
            <a:r>
              <a:rPr lang="en-US" sz="5400" spc="55" dirty="0">
                <a:latin typeface="Copperplate Gothic Bold" panose="020E0705020206020404" pitchFamily="34" charset="0"/>
                <a:cs typeface="Myriad Pro"/>
              </a:rPr>
              <a:t>SIMRAN SHARMA, C</a:t>
            </a:r>
            <a:r>
              <a:rPr lang="en-US" sz="5400" spc="114" dirty="0">
                <a:latin typeface="Copperplate Gothic Bold" panose="020E0705020206020404" pitchFamily="34" charset="0"/>
                <a:cs typeface="Myriad Pro"/>
              </a:rPr>
              <a:t>OUNCIL MEMBER</a:t>
            </a:r>
            <a:r>
              <a:rPr lang="en-US" sz="5400" dirty="0">
                <a:latin typeface="Copperplate Gothic Bold" panose="020E0705020206020404" pitchFamily="34" charset="0"/>
                <a:cs typeface="Myriad Pro"/>
              </a:rPr>
              <a:t>,</a:t>
            </a:r>
            <a:r>
              <a:rPr lang="en-US" sz="5400" spc="240" dirty="0">
                <a:latin typeface="Copperplate Gothic Bold" panose="020E0705020206020404" pitchFamily="34" charset="0"/>
                <a:cs typeface="Myriad Pro"/>
              </a:rPr>
              <a:t> </a:t>
            </a:r>
            <a:r>
              <a:rPr lang="en-US" sz="5400" spc="114" dirty="0">
                <a:latin typeface="Copperplate Gothic Bold" panose="020E0705020206020404" pitchFamily="34" charset="0"/>
                <a:cs typeface="Myriad Pro"/>
              </a:rPr>
              <a:t>CONSTRUCTION </a:t>
            </a:r>
            <a:r>
              <a:rPr lang="en-US" sz="5400" spc="55" dirty="0">
                <a:latin typeface="Copperplate Gothic Bold" panose="020E0705020206020404" pitchFamily="34" charset="0"/>
                <a:cs typeface="Myriad Pro"/>
              </a:rPr>
              <a:t>C</a:t>
            </a:r>
            <a:r>
              <a:rPr lang="en-US" sz="5400" spc="114" dirty="0">
                <a:latin typeface="Copperplate Gothic Bold" panose="020E0705020206020404" pitchFamily="34" charset="0"/>
                <a:cs typeface="Myriad Pro"/>
              </a:rPr>
              <a:t>OUNCIL, WICCI</a:t>
            </a:r>
            <a:endParaRPr sz="5400" dirty="0">
              <a:latin typeface="Copperplate Gothic Bold" panose="020E0705020206020404" pitchFamily="34" charset="0"/>
            </a:endParaRPr>
          </a:p>
        </p:txBody>
      </p:sp>
      <p:sp>
        <p:nvSpPr>
          <p:cNvPr id="6" name="object 6"/>
          <p:cNvSpPr txBox="1"/>
          <p:nvPr/>
        </p:nvSpPr>
        <p:spPr>
          <a:xfrm>
            <a:off x="994410" y="4750706"/>
            <a:ext cx="11419840" cy="6278642"/>
          </a:xfrm>
          <a:prstGeom prst="rect">
            <a:avLst/>
          </a:prstGeom>
        </p:spPr>
        <p:txBody>
          <a:bodyPr vert="horz" wrap="square" lIns="0" tIns="0" rIns="0" bIns="0" rtlCol="0">
            <a:spAutoFit/>
          </a:bodyPr>
          <a:lstStyle/>
          <a:p>
            <a:pPr marL="12700" algn="just">
              <a:lnSpc>
                <a:spcPct val="100000"/>
              </a:lnSpc>
            </a:pPr>
            <a:r>
              <a:rPr lang="en-US" sz="2400" spc="25" dirty="0">
                <a:latin typeface="Verdana" panose="020B0604030504040204" pitchFamily="34" charset="0"/>
                <a:ea typeface="Verdana" panose="020B0604030504040204" pitchFamily="34" charset="0"/>
                <a:cs typeface="Segoe UI" panose="020B0502040204020203" pitchFamily="34" charset="0"/>
              </a:rPr>
              <a:t>She is self-motivated, creative and licensed architect with 5 years of experience in commercial, residential and institutional projects. She created designs that maximize efficiency and beauty. </a:t>
            </a:r>
          </a:p>
          <a:p>
            <a:pPr marL="12700" algn="just">
              <a:lnSpc>
                <a:spcPct val="100000"/>
              </a:lnSpc>
            </a:pPr>
            <a:endParaRPr lang="en-US" sz="2400" spc="25" dirty="0">
              <a:latin typeface="Verdana" panose="020B0604030504040204" pitchFamily="34" charset="0"/>
              <a:ea typeface="Verdana" panose="020B0604030504040204" pitchFamily="34" charset="0"/>
              <a:cs typeface="Segoe UI" panose="020B0502040204020203" pitchFamily="34" charset="0"/>
            </a:endParaRPr>
          </a:p>
          <a:p>
            <a:pPr marL="12700" algn="just">
              <a:lnSpc>
                <a:spcPct val="100000"/>
              </a:lnSpc>
            </a:pPr>
            <a:r>
              <a:rPr lang="en-US" sz="2400" spc="25" dirty="0">
                <a:latin typeface="Verdana" panose="020B0604030504040204" pitchFamily="34" charset="0"/>
                <a:ea typeface="Verdana" panose="020B0604030504040204" pitchFamily="34" charset="0"/>
                <a:cs typeface="Segoe UI" panose="020B0502040204020203" pitchFamily="34" charset="0"/>
              </a:rPr>
              <a:t>She holds Master’s degree in Urban Regeneration from Jamia Millia Islamia University and have over five years of graduation in architecture and planning. Throughout her learnings, She had worked on various projects including land-use planning, transportation planning, and environmental assessments. These experiences have provided solid foundation in planning and executing successful urban development initiatives. </a:t>
            </a:r>
          </a:p>
          <a:p>
            <a:pPr marL="12700" algn="just">
              <a:lnSpc>
                <a:spcPct val="100000"/>
              </a:lnSpc>
            </a:pPr>
            <a:endParaRPr lang="en-US" sz="2400" spc="25" dirty="0">
              <a:latin typeface="Verdana" panose="020B0604030504040204" pitchFamily="34" charset="0"/>
              <a:ea typeface="Verdana" panose="020B0604030504040204" pitchFamily="34" charset="0"/>
              <a:cs typeface="Segoe UI" panose="020B0502040204020203" pitchFamily="34" charset="0"/>
            </a:endParaRPr>
          </a:p>
          <a:p>
            <a:pPr marL="12700" algn="just">
              <a:lnSpc>
                <a:spcPct val="100000"/>
              </a:lnSpc>
            </a:pPr>
            <a:r>
              <a:rPr lang="en-US" sz="2400" spc="25" dirty="0">
                <a:latin typeface="Verdana" panose="020B0604030504040204" pitchFamily="34" charset="0"/>
                <a:ea typeface="Verdana" panose="020B0604030504040204" pitchFamily="34" charset="0"/>
                <a:cs typeface="Segoe UI" panose="020B0502040204020203" pitchFamily="34" charset="0"/>
              </a:rPr>
              <a:t>As an Urban Regeneration Specialist, her key strengths include ability to analyze complex data, develop innovative solutions in a professional manner. Her ability to multitask, prioritize and meet deadlines has ensured timely and successful completion of multiple projects in past roles.</a:t>
            </a:r>
            <a:endParaRPr sz="2400" dirty="0">
              <a:latin typeface="Verdana" panose="020B0604030504040204" pitchFamily="34" charset="0"/>
              <a:ea typeface="Verdana" panose="020B0604030504040204" pitchFamily="34" charset="0"/>
              <a:cs typeface="Segoe UI" panose="020B0502040204020203" pitchFamily="34" charset="0"/>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13</a:t>
            </a:fld>
            <a:endParaRPr lang="en-US"/>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15482" b="21156"/>
          <a:stretch/>
        </p:blipFill>
        <p:spPr>
          <a:xfrm>
            <a:off x="13408181" y="4929443"/>
            <a:ext cx="4854263" cy="574097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0354659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145434"/>
          </a:xfrm>
          <a:prstGeom prst="rect">
            <a:avLst/>
          </a:prstGeom>
        </p:spPr>
        <p:txBody>
          <a:bodyPr vert="horz" wrap="square" lIns="0" tIns="1101810" rIns="0" bIns="0" rtlCol="0">
            <a:spAutoFit/>
          </a:bodyPr>
          <a:lstStyle/>
          <a:p>
            <a:pPr marL="307340">
              <a:lnSpc>
                <a:spcPts val="8150"/>
              </a:lnSpc>
            </a:pPr>
            <a:r>
              <a:rPr lang="en-US" sz="6600" spc="-135" dirty="0">
                <a:latin typeface="Myriad Pro"/>
              </a:rPr>
              <a:t>Ar. </a:t>
            </a:r>
            <a:r>
              <a:rPr lang="en-US" sz="6600" spc="55" dirty="0">
                <a:latin typeface="Myriad Pro" panose="020B0503030403020204"/>
              </a:rPr>
              <a:t>MEERA YADAV ,</a:t>
            </a:r>
            <a:r>
              <a:rPr lang="en-US" sz="6600" b="0" spc="55" dirty="0">
                <a:latin typeface="Myriad Pro" panose="020B0503030403020204"/>
                <a:cs typeface="Myriad Pro" panose="020B0503030403020204"/>
              </a:rPr>
              <a:t>COUNCIL MEMBER  CONSTRUCTION COUNCIL WICCI</a:t>
            </a:r>
            <a:endParaRPr sz="6600" dirty="0">
              <a:latin typeface="Myriad Pro" panose="020B0503030403020204"/>
              <a:cs typeface="Myriad Pro" panose="020B0503030403020204"/>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panose="02020404030301010803"/>
                <a:cs typeface="Garamond" panose="02020404030301010803"/>
              </a:rPr>
              <a:t>Insert High Resolution Picture</a:t>
            </a:r>
            <a:endParaRPr sz="3200" dirty="0">
              <a:latin typeface="Garamond" panose="02020404030301010803"/>
              <a:cs typeface="Garamond" panose="02020404030301010803"/>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14</a:t>
            </a:fld>
            <a:endParaRPr lang="en-US"/>
          </a:p>
        </p:txBody>
      </p:sp>
      <p:pic>
        <p:nvPicPr>
          <p:cNvPr id="17" name="Picture 16" descr="WhatsApp Image 2023-08-11 at 11.13.45 AM.jpeg"/>
          <p:cNvPicPr>
            <a:picLocks noChangeAspect="1"/>
          </p:cNvPicPr>
          <p:nvPr/>
        </p:nvPicPr>
        <p:blipFill>
          <a:blip r:embed="rId4"/>
          <a:stretch>
            <a:fillRect/>
          </a:stretch>
        </p:blipFill>
        <p:spPr>
          <a:xfrm>
            <a:off x="13100050" y="4740275"/>
            <a:ext cx="5486400" cy="6012873"/>
          </a:xfrm>
          <a:prstGeom prst="rect">
            <a:avLst/>
          </a:prstGeom>
        </p:spPr>
      </p:pic>
      <p:sp>
        <p:nvSpPr>
          <p:cNvPr id="18" name="object 6"/>
          <p:cNvSpPr txBox="1"/>
          <p:nvPr/>
        </p:nvSpPr>
        <p:spPr>
          <a:xfrm>
            <a:off x="1211897" y="4394327"/>
            <a:ext cx="10897235" cy="4801314"/>
          </a:xfrm>
          <a:prstGeom prst="rect">
            <a:avLst/>
          </a:prstGeom>
        </p:spPr>
        <p:txBody>
          <a:bodyPr vert="horz" wrap="square" lIns="0" tIns="0" rIns="0" bIns="0" rtlCol="0">
            <a:spAutoFit/>
          </a:bodyPr>
          <a:lstStyle/>
          <a:p>
            <a:pPr marL="12700" algn="just">
              <a:lnSpc>
                <a:spcPct val="100000"/>
              </a:lnSpc>
            </a:pPr>
            <a:r>
              <a:rPr lang="en-US" sz="2400" spc="25" dirty="0">
                <a:latin typeface="Verdana" panose="020B0604030504040204" pitchFamily="34" charset="0"/>
                <a:ea typeface="Verdana" panose="020B0604030504040204" pitchFamily="34" charset="0"/>
              </a:rPr>
              <a:t>Believe to</a:t>
            </a:r>
            <a:r>
              <a:rPr lang="en-US" sz="2400" dirty="0">
                <a:latin typeface="Verdana" panose="020B0604030504040204" pitchFamily="34" charset="0"/>
                <a:ea typeface="Verdana" panose="020B0604030504040204" pitchFamily="34" charset="0"/>
              </a:rPr>
              <a:t> professional transforms building designs into reality, ensuring functionality, safety, and creative vision</a:t>
            </a:r>
            <a:r>
              <a:rPr lang="en-US" sz="2400" spc="25" dirty="0">
                <a:latin typeface="Verdana" panose="020B0604030504040204" pitchFamily="34" charset="0"/>
                <a:ea typeface="Verdana" panose="020B0604030504040204" pitchFamily="34" charset="0"/>
              </a:rPr>
              <a:t>  with 5 years experience</a:t>
            </a:r>
            <a:r>
              <a:rPr lang="en-US" sz="2400" dirty="0">
                <a:latin typeface="Verdana" panose="020B0604030504040204" pitchFamily="34" charset="0"/>
                <a:ea typeface="Verdana" panose="020B0604030504040204" pitchFamily="34" charset="0"/>
              </a:rPr>
              <a:t>.</a:t>
            </a:r>
            <a:r>
              <a:rPr lang="en-US" sz="2400" spc="25" dirty="0">
                <a:latin typeface="Verdana" panose="020B0604030504040204" pitchFamily="34" charset="0"/>
                <a:ea typeface="Verdana" panose="020B0604030504040204" pitchFamily="34" charset="0"/>
              </a:rPr>
              <a:t> Her journey as an architect has been marked by a </a:t>
            </a:r>
            <a:r>
              <a:rPr lang="en-US" sz="2400" dirty="0">
                <a:latin typeface="Verdana" panose="020B0604030504040204" pitchFamily="34" charset="0"/>
                <a:ea typeface="Verdana" panose="020B0604030504040204" pitchFamily="34" charset="0"/>
              </a:rPr>
              <a:t>Collaborating with engineers, they develop concepts for structures that meet project goals and operational standards, bringing architectural projects to life.</a:t>
            </a:r>
            <a:endParaRPr lang="en-US" sz="2400" spc="25" dirty="0">
              <a:latin typeface="Verdana" panose="020B0604030504040204" pitchFamily="34" charset="0"/>
              <a:ea typeface="Verdana" panose="020B0604030504040204" pitchFamily="34" charset="0"/>
            </a:endParaRPr>
          </a:p>
          <a:p>
            <a:pPr marL="12700" algn="just">
              <a:lnSpc>
                <a:spcPct val="100000"/>
              </a:lnSpc>
            </a:pPr>
            <a:endParaRPr lang="en-US" sz="2400" spc="25" dirty="0">
              <a:latin typeface="Verdana" panose="020B0604030504040204" pitchFamily="34" charset="0"/>
              <a:ea typeface="Verdana" panose="020B0604030504040204" pitchFamily="34" charset="0"/>
            </a:endParaRPr>
          </a:p>
          <a:p>
            <a:pPr marL="12700" algn="just">
              <a:lnSpc>
                <a:spcPct val="100000"/>
              </a:lnSpc>
            </a:pPr>
            <a:r>
              <a:rPr lang="en-US" sz="2400" spc="25" dirty="0">
                <a:latin typeface="Verdana" panose="020B0604030504040204" pitchFamily="34" charset="0"/>
                <a:ea typeface="Verdana" panose="020B0604030504040204" pitchFamily="34" charset="0"/>
              </a:rPr>
              <a:t>EDUCATION: B.ARCH from DCRUST University and M.ARCH in LANDSCAPE from </a:t>
            </a:r>
            <a:r>
              <a:rPr lang="en-US" sz="2400" spc="25" dirty="0" err="1">
                <a:latin typeface="Verdana" panose="020B0604030504040204" pitchFamily="34" charset="0"/>
                <a:ea typeface="Verdana" panose="020B0604030504040204" pitchFamily="34" charset="0"/>
              </a:rPr>
              <a:t>Mharishi</a:t>
            </a:r>
            <a:r>
              <a:rPr lang="en-US" sz="2400" spc="25" dirty="0">
                <a:latin typeface="Verdana" panose="020B0604030504040204" pitchFamily="34" charset="0"/>
                <a:ea typeface="Verdana" panose="020B0604030504040204" pitchFamily="34" charset="0"/>
              </a:rPr>
              <a:t>  </a:t>
            </a:r>
            <a:r>
              <a:rPr lang="en-US" sz="2400" spc="25" dirty="0" err="1">
                <a:latin typeface="Verdana" panose="020B0604030504040204" pitchFamily="34" charset="0"/>
                <a:ea typeface="Verdana" panose="020B0604030504040204" pitchFamily="34" charset="0"/>
              </a:rPr>
              <a:t>Dayanand</a:t>
            </a:r>
            <a:r>
              <a:rPr lang="en-US" sz="2400" spc="25" dirty="0">
                <a:latin typeface="Verdana" panose="020B0604030504040204" pitchFamily="34" charset="0"/>
                <a:ea typeface="Verdana" panose="020B0604030504040204" pitchFamily="34" charset="0"/>
              </a:rPr>
              <a:t> University .</a:t>
            </a:r>
          </a:p>
          <a:p>
            <a:pPr marL="12700" algn="just">
              <a:lnSpc>
                <a:spcPct val="100000"/>
              </a:lnSpc>
            </a:pPr>
            <a:endParaRPr lang="en-US" sz="2400" spc="25" dirty="0">
              <a:latin typeface="Verdana" panose="020B0604030504040204" pitchFamily="34" charset="0"/>
              <a:ea typeface="Verdana" panose="020B0604030504040204" pitchFamily="34" charset="0"/>
            </a:endParaRPr>
          </a:p>
          <a:p>
            <a:pPr marL="12700" algn="just">
              <a:lnSpc>
                <a:spcPct val="100000"/>
              </a:lnSpc>
            </a:pPr>
            <a:r>
              <a:rPr lang="en-US" sz="2400" spc="25" dirty="0">
                <a:latin typeface="Verdana" panose="020B0604030504040204" pitchFamily="34" charset="0"/>
                <a:ea typeface="Verdana" panose="020B0604030504040204" pitchFamily="34" charset="0"/>
              </a:rPr>
              <a:t>Currently working as an Architect in KROMA DIGITAL SEVICES Group.</a:t>
            </a:r>
          </a:p>
          <a:p>
            <a:pPr marL="12700" algn="just">
              <a:lnSpc>
                <a:spcPct val="100000"/>
              </a:lnSpc>
            </a:pPr>
            <a:endParaRPr lang="en-US" sz="2400" dirty="0">
              <a:latin typeface="Verdana" panose="020B0604030504040204" pitchFamily="34" charset="0"/>
              <a:ea typeface="Verdana" panose="020B0604030504040204" pitchFamily="34" charset="0"/>
              <a:cs typeface="Garamond" panose="02020404030301010803"/>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6" name="object 6"/>
          <p:cNvSpPr txBox="1"/>
          <p:nvPr/>
        </p:nvSpPr>
        <p:spPr>
          <a:xfrm>
            <a:off x="903923" y="4283075"/>
            <a:ext cx="11500484" cy="6432530"/>
          </a:xfrm>
          <a:prstGeom prst="rect">
            <a:avLst/>
          </a:prstGeom>
        </p:spPr>
        <p:txBody>
          <a:bodyPr vert="horz" wrap="square" lIns="0" tIns="0" rIns="0" bIns="0" rtlCol="0">
            <a:spAutoFit/>
          </a:bodyPr>
          <a:lstStyle/>
          <a:p>
            <a:pPr marL="0" marR="0" lvl="0" indent="0" algn="just" rtl="0">
              <a:lnSpc>
                <a:spcPct val="100000"/>
              </a:lnSpc>
              <a:spcBef>
                <a:spcPts val="0"/>
              </a:spcBef>
              <a:spcAft>
                <a:spcPts val="0"/>
              </a:spcAft>
              <a:buClr>
                <a:schemeClr val="dk1"/>
              </a:buClr>
              <a:buSzPts val="1100"/>
              <a:buFont typeface="Arial"/>
              <a:buNone/>
            </a:pPr>
            <a:r>
              <a:rPr lang="en-US" sz="2200" dirty="0">
                <a:latin typeface="Verdana" panose="020B0604030504040204" pitchFamily="34" charset="0"/>
                <a:ea typeface="Verdana" panose="020B0604030504040204" pitchFamily="34" charset="0"/>
                <a:cs typeface="Calibri"/>
                <a:sym typeface="Calibri"/>
              </a:rPr>
              <a:t>Meet Architect Pallavi, a seasoned professional with a robust educational background, holding a BSc in Interior Design, a </a:t>
            </a:r>
            <a:r>
              <a:rPr lang="en-US" sz="2200" dirty="0" err="1">
                <a:latin typeface="Verdana" panose="020B0604030504040204" pitchFamily="34" charset="0"/>
                <a:ea typeface="Verdana" panose="020B0604030504040204" pitchFamily="34" charset="0"/>
                <a:cs typeface="Calibri"/>
                <a:sym typeface="Calibri"/>
              </a:rPr>
              <a:t>B.Arch</a:t>
            </a:r>
            <a:r>
              <a:rPr lang="en-US" sz="2200" dirty="0">
                <a:latin typeface="Verdana" panose="020B0604030504040204" pitchFamily="34" charset="0"/>
                <a:ea typeface="Verdana" panose="020B0604030504040204" pitchFamily="34" charset="0"/>
                <a:cs typeface="Calibri"/>
                <a:sym typeface="Calibri"/>
              </a:rPr>
              <a:t>, and an </a:t>
            </a:r>
            <a:r>
              <a:rPr lang="en-US" sz="2200" dirty="0" err="1">
                <a:latin typeface="Verdana" panose="020B0604030504040204" pitchFamily="34" charset="0"/>
                <a:ea typeface="Verdana" panose="020B0604030504040204" pitchFamily="34" charset="0"/>
                <a:cs typeface="Calibri"/>
                <a:sym typeface="Calibri"/>
              </a:rPr>
              <a:t>M.Arch</a:t>
            </a:r>
            <a:r>
              <a:rPr lang="en-US" sz="2200" dirty="0">
                <a:latin typeface="Verdana" panose="020B0604030504040204" pitchFamily="34" charset="0"/>
                <a:ea typeface="Verdana" panose="020B0604030504040204" pitchFamily="34" charset="0"/>
                <a:cs typeface="Calibri"/>
                <a:sym typeface="Calibri"/>
              </a:rPr>
              <a:t> with a Landscape specialization. Her diverse experience spans Residential, Commercial, Industrial, and Institutional projects, showcasing her adaptability and commitment to architectural excellence.</a:t>
            </a:r>
          </a:p>
          <a:p>
            <a:pPr marL="0" marR="0" lvl="0" indent="0" algn="just" rtl="0">
              <a:lnSpc>
                <a:spcPct val="100000"/>
              </a:lnSpc>
              <a:spcBef>
                <a:spcPts val="0"/>
              </a:spcBef>
              <a:spcAft>
                <a:spcPts val="0"/>
              </a:spcAft>
              <a:buClr>
                <a:schemeClr val="dk1"/>
              </a:buClr>
              <a:buSzPts val="1100"/>
              <a:buFont typeface="Arial"/>
              <a:buNone/>
            </a:pPr>
            <a:endParaRPr lang="en-US" sz="2200" dirty="0">
              <a:latin typeface="Verdana" panose="020B0604030504040204" pitchFamily="34" charset="0"/>
              <a:ea typeface="Verdana" panose="020B0604030504040204" pitchFamily="34" charset="0"/>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2200" dirty="0">
                <a:latin typeface="Verdana" panose="020B0604030504040204" pitchFamily="34" charset="0"/>
                <a:ea typeface="Verdana" panose="020B0604030504040204" pitchFamily="34" charset="0"/>
                <a:cs typeface="Calibri"/>
                <a:sym typeface="Calibri"/>
              </a:rPr>
              <a:t>Pallavi's skill set is extensive, covering Planning, Interior design, Elevation, </a:t>
            </a:r>
            <a:r>
              <a:rPr lang="en-US" sz="2200" dirty="0" err="1">
                <a:latin typeface="Verdana" panose="020B0604030504040204" pitchFamily="34" charset="0"/>
                <a:ea typeface="Verdana" panose="020B0604030504040204" pitchFamily="34" charset="0"/>
                <a:cs typeface="Calibri"/>
                <a:sym typeface="Calibri"/>
              </a:rPr>
              <a:t>Vastu</a:t>
            </a:r>
            <a:r>
              <a:rPr lang="en-US" sz="2200" dirty="0">
                <a:latin typeface="Verdana" panose="020B0604030504040204" pitchFamily="34" charset="0"/>
                <a:ea typeface="Verdana" panose="020B0604030504040204" pitchFamily="34" charset="0"/>
                <a:cs typeface="Calibri"/>
                <a:sym typeface="Calibri"/>
              </a:rPr>
              <a:t> integration, Landscape architecture, and 3D visualization. Her projects seamlessly blend aesthetics and functionality, reflecting her creative vision and technical acumen.</a:t>
            </a:r>
          </a:p>
          <a:p>
            <a:pPr marL="0" marR="0" lvl="0" indent="0" algn="just" rtl="0">
              <a:lnSpc>
                <a:spcPct val="100000"/>
              </a:lnSpc>
              <a:spcBef>
                <a:spcPts val="0"/>
              </a:spcBef>
              <a:spcAft>
                <a:spcPts val="0"/>
              </a:spcAft>
              <a:buClr>
                <a:schemeClr val="dk1"/>
              </a:buClr>
              <a:buSzPts val="1100"/>
              <a:buFont typeface="Arial"/>
              <a:buNone/>
            </a:pPr>
            <a:endParaRPr lang="en-US" sz="2200" dirty="0">
              <a:latin typeface="Verdana" panose="020B0604030504040204" pitchFamily="34" charset="0"/>
              <a:ea typeface="Verdana" panose="020B0604030504040204" pitchFamily="34" charset="0"/>
              <a:cs typeface="Calibri"/>
              <a:sym typeface="Calibri"/>
            </a:endParaRPr>
          </a:p>
          <a:p>
            <a:pPr marL="0" marR="0" lvl="0" indent="0" algn="just" rtl="0">
              <a:lnSpc>
                <a:spcPct val="100000"/>
              </a:lnSpc>
              <a:spcBef>
                <a:spcPts val="0"/>
              </a:spcBef>
              <a:spcAft>
                <a:spcPts val="0"/>
              </a:spcAft>
              <a:buClr>
                <a:schemeClr val="dk1"/>
              </a:buClr>
              <a:buSzPts val="1100"/>
              <a:buFont typeface="Arial"/>
              <a:buNone/>
            </a:pPr>
            <a:r>
              <a:rPr lang="en-US" sz="2200" dirty="0">
                <a:latin typeface="Verdana" panose="020B0604030504040204" pitchFamily="34" charset="0"/>
                <a:ea typeface="Verdana" panose="020B0604030504040204" pitchFamily="34" charset="0"/>
                <a:cs typeface="Calibri"/>
                <a:sym typeface="Calibri"/>
              </a:rPr>
              <a:t>She is anchored in punctuality, responsibility, and an unwavering dedication to exploring new design horizons. Her thirst for innovation sets her apart, ensuring that her work remains fresh, on-trend, and at the forefront of the industry.</a:t>
            </a:r>
          </a:p>
          <a:p>
            <a:pPr marL="0" marR="0" lvl="0" indent="0" algn="just" rtl="0">
              <a:lnSpc>
                <a:spcPct val="100000"/>
              </a:lnSpc>
              <a:spcBef>
                <a:spcPts val="0"/>
              </a:spcBef>
              <a:spcAft>
                <a:spcPts val="0"/>
              </a:spcAft>
              <a:buClr>
                <a:schemeClr val="dk1"/>
              </a:buClr>
              <a:buSzPts val="1100"/>
              <a:buFont typeface="Arial"/>
              <a:buNone/>
            </a:pPr>
            <a:endParaRPr lang="en-US" sz="2200" dirty="0">
              <a:latin typeface="Verdana" panose="020B0604030504040204" pitchFamily="34" charset="0"/>
              <a:ea typeface="Verdana" panose="020B0604030504040204" pitchFamily="34" charset="0"/>
              <a:cs typeface="Calibri"/>
              <a:sym typeface="Calibri"/>
            </a:endParaRPr>
          </a:p>
          <a:p>
            <a:pPr marL="0" marR="0" lvl="0" indent="0" algn="just" rtl="0">
              <a:lnSpc>
                <a:spcPct val="100000"/>
              </a:lnSpc>
              <a:spcBef>
                <a:spcPts val="0"/>
              </a:spcBef>
              <a:spcAft>
                <a:spcPts val="0"/>
              </a:spcAft>
              <a:buSzPts val="1100"/>
              <a:buNone/>
            </a:pPr>
            <a:r>
              <a:rPr lang="en-US" sz="2200" dirty="0">
                <a:latin typeface="Verdana" panose="020B0604030504040204" pitchFamily="34" charset="0"/>
                <a:ea typeface="Verdana" panose="020B0604030504040204" pitchFamily="34" charset="0"/>
                <a:cs typeface="Calibri"/>
                <a:sym typeface="Calibri"/>
              </a:rPr>
              <a:t>Her career is defined by a passion for crafting spaces that inspire, underscored by a foundation of education, a breadth of experience, and a constant drive to evolve. Her designs resonate with professionalism and creativity, elevating environments with a touch of brilliance.</a:t>
            </a: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15</a:t>
            </a:fld>
            <a:endParaRPr lang="en-US"/>
          </a:p>
        </p:txBody>
      </p:sp>
      <p:pic>
        <p:nvPicPr>
          <p:cNvPr id="3" name="Google Shape;153;p8">
            <a:extLst>
              <a:ext uri="{FF2B5EF4-FFF2-40B4-BE49-F238E27FC236}">
                <a16:creationId xmlns:a16="http://schemas.microsoft.com/office/drawing/2014/main" id="{74931836-290D-8A12-B242-21598DF3211B}"/>
              </a:ext>
            </a:extLst>
          </p:cNvPr>
          <p:cNvPicPr preferRelativeResize="0"/>
          <p:nvPr/>
        </p:nvPicPr>
        <p:blipFill>
          <a:blip r:embed="rId4">
            <a:alphaModFix/>
          </a:blip>
          <a:stretch>
            <a:fillRect/>
          </a:stretch>
        </p:blipFill>
        <p:spPr>
          <a:xfrm>
            <a:off x="13265561" y="4908225"/>
            <a:ext cx="5073440" cy="5739050"/>
          </a:xfrm>
          <a:prstGeom prst="rect">
            <a:avLst/>
          </a:prstGeom>
          <a:noFill/>
          <a:ln>
            <a:noFill/>
          </a:ln>
        </p:spPr>
      </p:pic>
      <p:sp>
        <p:nvSpPr>
          <p:cNvPr id="12" name="object 5">
            <a:extLst>
              <a:ext uri="{FF2B5EF4-FFF2-40B4-BE49-F238E27FC236}">
                <a16:creationId xmlns:a16="http://schemas.microsoft.com/office/drawing/2014/main" id="{5C6BBB4C-8AD7-B52B-6B16-E5D86180615A}"/>
              </a:ext>
            </a:extLst>
          </p:cNvPr>
          <p:cNvSpPr txBox="1">
            <a:spLocks noGrp="1"/>
          </p:cNvSpPr>
          <p:nvPr>
            <p:ph type="title"/>
          </p:nvPr>
        </p:nvSpPr>
        <p:spPr>
          <a:xfrm>
            <a:off x="1212850" y="854075"/>
            <a:ext cx="18364200" cy="3145434"/>
          </a:xfrm>
          <a:prstGeom prst="rect">
            <a:avLst/>
          </a:prstGeom>
        </p:spPr>
        <p:txBody>
          <a:bodyPr vert="horz" wrap="square" lIns="0" tIns="1101810" rIns="0" bIns="0" rtlCol="0">
            <a:spAutoFit/>
          </a:bodyPr>
          <a:lstStyle/>
          <a:p>
            <a:pPr marL="307340">
              <a:lnSpc>
                <a:spcPts val="8150"/>
              </a:lnSpc>
            </a:pPr>
            <a:r>
              <a:rPr lang="en-US" sz="6600" spc="-135" dirty="0">
                <a:latin typeface="Myriad Pro"/>
              </a:rPr>
              <a:t>PALLAVI</a:t>
            </a:r>
            <a:r>
              <a:rPr lang="en-US" sz="6600" spc="55" dirty="0">
                <a:latin typeface="Myriad Pro" panose="020B0503030403020204"/>
              </a:rPr>
              <a:t>,</a:t>
            </a:r>
            <a:r>
              <a:rPr lang="en-US" sz="6600" b="0" spc="55" dirty="0">
                <a:latin typeface="Myriad Pro" panose="020B0503030403020204"/>
                <a:cs typeface="Myriad Pro" panose="020B0503030403020204"/>
              </a:rPr>
              <a:t>COUNCIL MEMBER  </a:t>
            </a:r>
            <a:br>
              <a:rPr lang="en-US" sz="6600" b="0" spc="55" dirty="0">
                <a:latin typeface="Myriad Pro" panose="020B0503030403020204"/>
                <a:cs typeface="Myriad Pro" panose="020B0503030403020204"/>
              </a:rPr>
            </a:br>
            <a:r>
              <a:rPr lang="en-US" sz="6600" b="0" spc="55" dirty="0">
                <a:latin typeface="Myriad Pro" panose="020B0503030403020204"/>
                <a:cs typeface="Myriad Pro" panose="020B0503030403020204"/>
              </a:rPr>
              <a:t>CONSTRUCTION COUNCIL WICCI</a:t>
            </a:r>
            <a:endParaRPr sz="6600" dirty="0">
              <a:latin typeface="Myriad Pro" panose="020B0503030403020204"/>
              <a:cs typeface="Myriad Pro" panose="020B0503030403020204"/>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6" name="object 6"/>
          <p:cNvSpPr txBox="1"/>
          <p:nvPr/>
        </p:nvSpPr>
        <p:spPr>
          <a:xfrm>
            <a:off x="1011768" y="4130676"/>
            <a:ext cx="11521439" cy="7017306"/>
          </a:xfrm>
          <a:prstGeom prst="rect">
            <a:avLst/>
          </a:prstGeom>
        </p:spPr>
        <p:txBody>
          <a:bodyPr vert="horz" wrap="square" lIns="0" tIns="0" rIns="0" bIns="0" rtlCol="0">
            <a:spAutoFit/>
          </a:bodyPr>
          <a:lstStyle/>
          <a:p>
            <a:pPr marL="12700" algn="just">
              <a:lnSpc>
                <a:spcPct val="100000"/>
              </a:lnSpc>
            </a:pPr>
            <a:r>
              <a:rPr lang="en-US" sz="2400" spc="25" dirty="0">
                <a:latin typeface="Verdana" panose="020B0604030504040204" pitchFamily="34" charset="0"/>
                <a:ea typeface="Verdana" panose="020B0604030504040204" pitchFamily="34" charset="0"/>
                <a:cs typeface="Arial" pitchFamily="34" charset="0"/>
              </a:rPr>
              <a:t>Suruchi is self-motivated, creative and licensed architect with 8 years of experience in commercial and residential projects. She created designs that maximize efficiency and beauty. She is able to create a faster, modern and responsive layout and design experience keeping real users in mind.</a:t>
            </a:r>
          </a:p>
          <a:p>
            <a:pPr marL="12700" algn="just">
              <a:lnSpc>
                <a:spcPct val="100000"/>
              </a:lnSpc>
            </a:pPr>
            <a:r>
              <a:rPr lang="en-US" sz="2400" spc="25" dirty="0">
                <a:latin typeface="Verdana" panose="020B0604030504040204" pitchFamily="34" charset="0"/>
                <a:ea typeface="Verdana" panose="020B0604030504040204" pitchFamily="34" charset="0"/>
                <a:cs typeface="Arial" pitchFamily="34" charset="0"/>
              </a:rPr>
              <a:t>Planning is her favorite word, either personal or professional life planning is more important. Whenever we move a head by planning in our life it becomes easy to live and success is sure to come. Specially in my profession architecture planning is first step of any construction project.</a:t>
            </a:r>
          </a:p>
          <a:p>
            <a:pPr marL="12700" algn="just">
              <a:lnSpc>
                <a:spcPct val="100000"/>
              </a:lnSpc>
            </a:pPr>
            <a:endParaRPr lang="en-US" sz="2400" spc="25" dirty="0">
              <a:latin typeface="Verdana" panose="020B0604030504040204" pitchFamily="34" charset="0"/>
              <a:ea typeface="Verdana" panose="020B0604030504040204" pitchFamily="34" charset="0"/>
              <a:cs typeface="Arial" pitchFamily="34" charset="0"/>
            </a:endParaRPr>
          </a:p>
          <a:p>
            <a:r>
              <a:rPr lang="en-US" sz="2400" b="1" spc="25" dirty="0">
                <a:latin typeface="Verdana" panose="020B0604030504040204" pitchFamily="34" charset="0"/>
                <a:ea typeface="Verdana" panose="020B0604030504040204" pitchFamily="34" charset="0"/>
                <a:cs typeface="Arial" pitchFamily="34" charset="0"/>
              </a:rPr>
              <a:t>EDUCATION:-</a:t>
            </a:r>
          </a:p>
          <a:p>
            <a:r>
              <a:rPr lang="en-US" sz="2400" spc="25" dirty="0">
                <a:latin typeface="Verdana" panose="020B0604030504040204" pitchFamily="34" charset="0"/>
                <a:ea typeface="Verdana" panose="020B0604030504040204" pitchFamily="34" charset="0"/>
                <a:cs typeface="Arial" pitchFamily="34" charset="0"/>
              </a:rPr>
              <a:t>Bachelor of architecture from </a:t>
            </a:r>
            <a:r>
              <a:rPr lang="en-US" sz="2400" dirty="0">
                <a:latin typeface="Verdana" panose="020B0604030504040204" pitchFamily="34" charset="0"/>
                <a:ea typeface="Verdana" panose="020B0604030504040204" pitchFamily="34" charset="0"/>
                <a:cs typeface="Arial" pitchFamily="34" charset="0"/>
              </a:rPr>
              <a:t>Maharshi Dayanand University</a:t>
            </a:r>
          </a:p>
          <a:p>
            <a:r>
              <a:rPr lang="en-US" sz="2400" dirty="0">
                <a:latin typeface="Verdana" panose="020B0604030504040204" pitchFamily="34" charset="0"/>
                <a:ea typeface="Verdana" panose="020B0604030504040204" pitchFamily="34" charset="0"/>
                <a:cs typeface="Arial" pitchFamily="34" charset="0"/>
              </a:rPr>
              <a:t>University in Rohtak, Haryana</a:t>
            </a:r>
          </a:p>
          <a:p>
            <a:pPr marL="12700" algn="just">
              <a:lnSpc>
                <a:spcPct val="100000"/>
              </a:lnSpc>
            </a:pPr>
            <a:endParaRPr lang="en-US" sz="2400" spc="25" dirty="0">
              <a:latin typeface="Verdana" panose="020B0604030504040204" pitchFamily="34" charset="0"/>
              <a:ea typeface="Verdana" panose="020B0604030504040204" pitchFamily="34" charset="0"/>
              <a:cs typeface="Arial" pitchFamily="34" charset="0"/>
            </a:endParaRPr>
          </a:p>
          <a:p>
            <a:pPr marL="12700" algn="just">
              <a:lnSpc>
                <a:spcPct val="100000"/>
              </a:lnSpc>
            </a:pPr>
            <a:r>
              <a:rPr lang="en-US" sz="2400" b="1" spc="25" dirty="0">
                <a:latin typeface="Verdana" panose="020B0604030504040204" pitchFamily="34" charset="0"/>
                <a:ea typeface="Verdana" panose="020B0604030504040204" pitchFamily="34" charset="0"/>
                <a:cs typeface="Arial" pitchFamily="34" charset="0"/>
              </a:rPr>
              <a:t>WORK EXPERICENCE:</a:t>
            </a:r>
          </a:p>
          <a:p>
            <a:pPr marL="12700" algn="just">
              <a:lnSpc>
                <a:spcPct val="100000"/>
              </a:lnSpc>
            </a:pPr>
            <a:r>
              <a:rPr lang="en-US" sz="2400" spc="25" dirty="0">
                <a:latin typeface="Verdana" panose="020B0604030504040204" pitchFamily="34" charset="0"/>
                <a:ea typeface="Verdana" panose="020B0604030504040204" pitchFamily="34" charset="0"/>
                <a:cs typeface="Arial" pitchFamily="34" charset="0"/>
              </a:rPr>
              <a:t>Currently working as an senior Architect and Project head in </a:t>
            </a:r>
            <a:r>
              <a:rPr lang="en-US" sz="2400" spc="25" dirty="0" err="1">
                <a:latin typeface="Verdana" panose="020B0604030504040204" pitchFamily="34" charset="0"/>
                <a:ea typeface="Verdana" panose="020B0604030504040204" pitchFamily="34" charset="0"/>
                <a:cs typeface="Arial" pitchFamily="34" charset="0"/>
              </a:rPr>
              <a:t>Vastukala</a:t>
            </a:r>
            <a:r>
              <a:rPr lang="en-US" sz="2400" spc="25" dirty="0">
                <a:latin typeface="Verdana" panose="020B0604030504040204" pitchFamily="34" charset="0"/>
                <a:ea typeface="Verdana" panose="020B0604030504040204" pitchFamily="34" charset="0"/>
                <a:cs typeface="Arial" pitchFamily="34" charset="0"/>
              </a:rPr>
              <a:t> Group, Faridabad.</a:t>
            </a:r>
          </a:p>
          <a:p>
            <a:pPr marL="12700">
              <a:spcAft>
                <a:spcPts val="485"/>
              </a:spcAft>
            </a:pPr>
            <a:r>
              <a:rPr lang="en-US" sz="2400" spc="25" dirty="0">
                <a:latin typeface="Verdana" panose="020B0604030504040204" pitchFamily="34" charset="0"/>
                <a:ea typeface="Verdana" panose="020B0604030504040204" pitchFamily="34" charset="0"/>
                <a:cs typeface="Arial" pitchFamily="34" charset="0"/>
              </a:rPr>
              <a:t>She is a member of IIA Haryana</a:t>
            </a: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16</a:t>
            </a:fld>
            <a:endParaRPr lang="en-US"/>
          </a:p>
        </p:txBody>
      </p:sp>
      <p:sp>
        <p:nvSpPr>
          <p:cNvPr id="12" name="object 5">
            <a:extLst>
              <a:ext uri="{FF2B5EF4-FFF2-40B4-BE49-F238E27FC236}">
                <a16:creationId xmlns:a16="http://schemas.microsoft.com/office/drawing/2014/main" id="{5C6BBB4C-8AD7-B52B-6B16-E5D86180615A}"/>
              </a:ext>
            </a:extLst>
          </p:cNvPr>
          <p:cNvSpPr txBox="1">
            <a:spLocks noGrp="1"/>
          </p:cNvSpPr>
          <p:nvPr>
            <p:ph type="title"/>
          </p:nvPr>
        </p:nvSpPr>
        <p:spPr>
          <a:xfrm>
            <a:off x="1212850" y="854075"/>
            <a:ext cx="18364200" cy="3145434"/>
          </a:xfrm>
          <a:prstGeom prst="rect">
            <a:avLst/>
          </a:prstGeom>
        </p:spPr>
        <p:txBody>
          <a:bodyPr vert="horz" wrap="square" lIns="0" tIns="1101810" rIns="0" bIns="0" rtlCol="0">
            <a:spAutoFit/>
          </a:bodyPr>
          <a:lstStyle/>
          <a:p>
            <a:pPr marL="307340">
              <a:lnSpc>
                <a:spcPts val="8150"/>
              </a:lnSpc>
            </a:pPr>
            <a:r>
              <a:rPr lang="en-US" sz="6600" spc="-135" dirty="0">
                <a:latin typeface="Myriad Pro"/>
              </a:rPr>
              <a:t>PALLAVI</a:t>
            </a:r>
            <a:r>
              <a:rPr lang="en-US" sz="6600" spc="55" dirty="0">
                <a:latin typeface="Myriad Pro" panose="020B0503030403020204"/>
              </a:rPr>
              <a:t>,</a:t>
            </a:r>
            <a:r>
              <a:rPr lang="en-US" sz="6600" b="0" spc="55" dirty="0">
                <a:latin typeface="Myriad Pro" panose="020B0503030403020204"/>
                <a:cs typeface="Myriad Pro" panose="020B0503030403020204"/>
              </a:rPr>
              <a:t>COUNCIL MEMBER  </a:t>
            </a:r>
            <a:br>
              <a:rPr lang="en-US" sz="6600" b="0" spc="55" dirty="0">
                <a:latin typeface="Myriad Pro" panose="020B0503030403020204"/>
                <a:cs typeface="Myriad Pro" panose="020B0503030403020204"/>
              </a:rPr>
            </a:br>
            <a:r>
              <a:rPr lang="en-US" sz="6600" b="0" spc="55" dirty="0">
                <a:latin typeface="Myriad Pro" panose="020B0503030403020204"/>
                <a:cs typeface="Myriad Pro" panose="020B0503030403020204"/>
              </a:rPr>
              <a:t>CONSTRUCTION COUNCIL WICCI</a:t>
            </a:r>
            <a:endParaRPr sz="6600" dirty="0">
              <a:latin typeface="Myriad Pro" panose="020B0503030403020204"/>
              <a:cs typeface="Myriad Pro" panose="020B0503030403020204"/>
            </a:endParaRPr>
          </a:p>
        </p:txBody>
      </p:sp>
      <p:pic>
        <p:nvPicPr>
          <p:cNvPr id="5" name="Picture 3" descr="C:\Users\suruchi\Desktop\31b4d94a-979e-413d-8c03-eb96dd0170d0.jpg">
            <a:extLst>
              <a:ext uri="{FF2B5EF4-FFF2-40B4-BE49-F238E27FC236}">
                <a16:creationId xmlns:a16="http://schemas.microsoft.com/office/drawing/2014/main" id="{002267B9-7831-9448-7000-D612A3E62AFC}"/>
              </a:ext>
            </a:extLst>
          </p:cNvPr>
          <p:cNvPicPr>
            <a:picLocks noChangeAspect="1" noChangeArrowheads="1"/>
          </p:cNvPicPr>
          <p:nvPr/>
        </p:nvPicPr>
        <p:blipFill>
          <a:blip r:embed="rId4"/>
          <a:srcRect/>
          <a:stretch>
            <a:fillRect/>
          </a:stretch>
        </p:blipFill>
        <p:spPr bwMode="auto">
          <a:xfrm>
            <a:off x="13481050" y="5273675"/>
            <a:ext cx="4648200" cy="5257800"/>
          </a:xfrm>
          <a:prstGeom prst="rect">
            <a:avLst/>
          </a:prstGeom>
          <a:noFill/>
        </p:spPr>
      </p:pic>
    </p:spTree>
    <p:extLst>
      <p:ext uri="{BB962C8B-B14F-4D97-AF65-F5344CB8AC3E}">
        <p14:creationId xmlns:p14="http://schemas.microsoft.com/office/powerpoint/2010/main" val="3611226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6" name="object 6"/>
          <p:cNvSpPr txBox="1"/>
          <p:nvPr/>
        </p:nvSpPr>
        <p:spPr>
          <a:xfrm>
            <a:off x="1516150" y="5011348"/>
            <a:ext cx="10745699" cy="2298494"/>
          </a:xfrm>
          <a:prstGeom prst="rect">
            <a:avLst/>
          </a:prstGeom>
        </p:spPr>
        <p:txBody>
          <a:bodyPr vert="horz" wrap="square" lIns="0" tIns="0" rIns="0" bIns="0" rtlCol="0">
            <a:spAutoFit/>
          </a:bodyPr>
          <a:lstStyle/>
          <a:p>
            <a:pPr marL="12700" algn="just">
              <a:lnSpc>
                <a:spcPct val="100000"/>
              </a:lnSpc>
            </a:pPr>
            <a:r>
              <a:rPr lang="en-US" sz="2400" spc="25" dirty="0">
                <a:latin typeface="Bahnschrift" panose="020B0502040204020203" pitchFamily="34" charset="0"/>
                <a:cs typeface="Segoe UI" panose="020B0502040204020203" pitchFamily="34" charset="0"/>
              </a:rPr>
              <a:t>Versatile architect accomplished at designing commercial and residential structures of varying styles and perfectly customized plans for client’s unique technical and budgetary needs. </a:t>
            </a:r>
          </a:p>
          <a:p>
            <a:pPr marL="12700" algn="just">
              <a:lnSpc>
                <a:spcPct val="100000"/>
              </a:lnSpc>
            </a:pPr>
            <a:endParaRPr lang="en-US" sz="2400" spc="25" dirty="0">
              <a:latin typeface="Bahnschrift" panose="020B0502040204020203" pitchFamily="34" charset="0"/>
              <a:cs typeface="Segoe UI" panose="020B0502040204020203" pitchFamily="34" charset="0"/>
            </a:endParaRPr>
          </a:p>
          <a:p>
            <a:pPr marL="12700" algn="just">
              <a:lnSpc>
                <a:spcPct val="100000"/>
              </a:lnSpc>
            </a:pPr>
            <a:r>
              <a:rPr lang="en-US" sz="2400" spc="25" dirty="0">
                <a:latin typeface="Bahnschrift" panose="020B0502040204020203" pitchFamily="34" charset="0"/>
                <a:cs typeface="Segoe UI" panose="020B0502040204020203" pitchFamily="34" charset="0"/>
              </a:rPr>
              <a:t>Proficient at creating ideal frameworks and structures that exceeds customer’s expectation while adhering to prescribed budgetary concerns.</a:t>
            </a:r>
            <a:endParaRPr lang="en-US" sz="2400" dirty="0">
              <a:latin typeface="Bahnschrift" panose="020B0502040204020203" pitchFamily="34" charset="0"/>
              <a:cs typeface="Segoe UI" panose="020B0502040204020203" pitchFamily="34" charset="0"/>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17</a:t>
            </a:fld>
            <a:endParaRPr lang="en-US"/>
          </a:p>
        </p:txBody>
      </p:sp>
      <p:pic>
        <p:nvPicPr>
          <p:cNvPr id="7" name="Picture 6">
            <a:extLst>
              <a:ext uri="{FF2B5EF4-FFF2-40B4-BE49-F238E27FC236}">
                <a16:creationId xmlns:a16="http://schemas.microsoft.com/office/drawing/2014/main" id="{59C0165F-3301-0F36-C052-802B856A0C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45770" y="4977825"/>
            <a:ext cx="5953125" cy="9144000"/>
          </a:xfrm>
          <a:prstGeom prst="rect">
            <a:avLst/>
          </a:prstGeom>
        </p:spPr>
      </p:pic>
      <p:sp>
        <p:nvSpPr>
          <p:cNvPr id="17" name="object 5">
            <a:extLst>
              <a:ext uri="{FF2B5EF4-FFF2-40B4-BE49-F238E27FC236}">
                <a16:creationId xmlns:a16="http://schemas.microsoft.com/office/drawing/2014/main" id="{9A24221D-5348-5664-E088-341514221B87}"/>
              </a:ext>
            </a:extLst>
          </p:cNvPr>
          <p:cNvSpPr txBox="1">
            <a:spLocks noGrp="1"/>
          </p:cNvSpPr>
          <p:nvPr>
            <p:ph type="title"/>
          </p:nvPr>
        </p:nvSpPr>
        <p:spPr>
          <a:xfrm>
            <a:off x="1212850" y="854075"/>
            <a:ext cx="18364200" cy="3145434"/>
          </a:xfrm>
          <a:prstGeom prst="rect">
            <a:avLst/>
          </a:prstGeom>
        </p:spPr>
        <p:txBody>
          <a:bodyPr vert="horz" wrap="square" lIns="0" tIns="1101810" rIns="0" bIns="0" rtlCol="0">
            <a:spAutoFit/>
          </a:bodyPr>
          <a:lstStyle/>
          <a:p>
            <a:pPr marL="307340">
              <a:lnSpc>
                <a:spcPts val="8150"/>
              </a:lnSpc>
            </a:pPr>
            <a:r>
              <a:rPr lang="en-US" sz="6600" spc="-135" dirty="0">
                <a:latin typeface="Myriad Pro"/>
              </a:rPr>
              <a:t>DHANSHRI</a:t>
            </a:r>
            <a:r>
              <a:rPr lang="en-US" sz="6600" spc="55" dirty="0">
                <a:latin typeface="Myriad Pro" panose="020B0503030403020204"/>
              </a:rPr>
              <a:t>,</a:t>
            </a:r>
            <a:r>
              <a:rPr lang="en-US" sz="6600" b="0" spc="55" dirty="0">
                <a:latin typeface="Myriad Pro" panose="020B0503030403020204"/>
                <a:cs typeface="Myriad Pro" panose="020B0503030403020204"/>
              </a:rPr>
              <a:t>COUNCIL MEMBER  </a:t>
            </a:r>
            <a:br>
              <a:rPr lang="en-US" sz="6600" b="0" spc="55" dirty="0">
                <a:latin typeface="Myriad Pro" panose="020B0503030403020204"/>
                <a:cs typeface="Myriad Pro" panose="020B0503030403020204"/>
              </a:rPr>
            </a:br>
            <a:r>
              <a:rPr lang="en-US" sz="6600" b="0" spc="55" dirty="0">
                <a:latin typeface="Myriad Pro" panose="020B0503030403020204"/>
                <a:cs typeface="Myriad Pro" panose="020B0503030403020204"/>
              </a:rPr>
              <a:t>CONSTRUCTION COUNCIL WICCI</a:t>
            </a:r>
            <a:endParaRPr sz="6600" dirty="0">
              <a:latin typeface="Myriad Pro" panose="020B0503030403020204"/>
              <a:cs typeface="Myriad Pro" panose="020B0503030403020204"/>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a:latin typeface="Myriad Pro" panose="020B0503030403020204"/>
                <a:cs typeface="Myriad Pro" panose="020B0503030403020204"/>
              </a:rPr>
              <a:t>C</a:t>
            </a:r>
            <a:r>
              <a:rPr lang="en-US" sz="2950" b="0" spc="114" dirty="0">
                <a:latin typeface="Myriad Pro" panose="020B0503030403020204"/>
                <a:cs typeface="Myriad Pro" panose="020B0503030403020204"/>
              </a:rPr>
              <a:t>OUNCIL MEMBER</a:t>
            </a:r>
            <a:r>
              <a:rPr lang="en-US" sz="2950" b="0" dirty="0">
                <a:latin typeface="Myriad Pro" panose="020B0503030403020204"/>
                <a:cs typeface="Myriad Pro" panose="020B0503030403020204"/>
              </a:rPr>
              <a:t>,</a:t>
            </a:r>
            <a:r>
              <a:rPr lang="en-US" sz="2950" b="0" spc="240" dirty="0">
                <a:latin typeface="Myriad Pro" panose="020B0503030403020204"/>
                <a:cs typeface="Myriad Pro" panose="020B0503030403020204"/>
              </a:rPr>
              <a:t> (</a:t>
            </a:r>
            <a:r>
              <a:rPr lang="en-US" sz="2950" b="0" spc="114" dirty="0">
                <a:latin typeface="Myriad Pro" panose="020B0503030403020204"/>
                <a:cs typeface="Myriad Pro" panose="020B0503030403020204"/>
              </a:rPr>
              <a:t>………….</a:t>
            </a:r>
            <a:r>
              <a:rPr lang="en-US" sz="2950" b="0" spc="240" dirty="0">
                <a:latin typeface="Myriad Pro" panose="020B0503030403020204"/>
                <a:cs typeface="Myriad Pro" panose="020B0503030403020204"/>
              </a:rPr>
              <a:t> )</a:t>
            </a:r>
            <a:r>
              <a:rPr lang="en-US" sz="2950" b="0" spc="55" dirty="0">
                <a:latin typeface="Myriad Pro" panose="020B0503030403020204"/>
                <a:cs typeface="Myriad Pro" panose="020B0503030403020204"/>
              </a:rPr>
              <a:t>C</a:t>
            </a:r>
            <a:r>
              <a:rPr lang="en-US" sz="2950" b="0" spc="114" dirty="0">
                <a:latin typeface="Myriad Pro" panose="020B0503030403020204"/>
                <a:cs typeface="Myriad Pro" panose="020B0503030403020204"/>
              </a:rPr>
              <a:t>OUNCIL</a:t>
            </a:r>
            <a:br>
              <a:rPr lang="en-US" sz="2950" b="0" spc="114" dirty="0">
                <a:latin typeface="Myriad Pro" panose="020B0503030403020204"/>
                <a:cs typeface="Myriad Pro" panose="020B0503030403020204"/>
              </a:rPr>
            </a:br>
            <a:r>
              <a:rPr lang="en-US" sz="2950" b="0" spc="114" dirty="0">
                <a:latin typeface="Myriad Pro" panose="020B0503030403020204"/>
                <a:cs typeface="Myriad Pro" panose="020B0503030403020204"/>
              </a:rPr>
              <a:t>WICCI</a:t>
            </a:r>
            <a:endParaRPr sz="2950" dirty="0">
              <a:latin typeface="Myriad Pro" panose="020B0503030403020204"/>
              <a:cs typeface="Myriad Pro" panose="020B0503030403020204"/>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a:latin typeface="Garamond" panose="02020404030301010803"/>
                <a:cs typeface="Garamond" panose="02020404030301010803"/>
              </a:rPr>
              <a:t>BIO :- </a:t>
            </a:r>
          </a:p>
          <a:p>
            <a:pPr marL="12700" algn="just">
              <a:lnSpc>
                <a:spcPct val="100000"/>
              </a:lnSpc>
            </a:pPr>
            <a:r>
              <a:rPr lang="en-US" sz="3800" b="1" spc="25" dirty="0">
                <a:latin typeface="Garamond" panose="02020404030301010803"/>
                <a:cs typeface="Garamond" panose="02020404030301010803"/>
              </a:rPr>
              <a:t>Type Text</a:t>
            </a:r>
            <a:endParaRPr sz="3800" dirty="0">
              <a:latin typeface="Garamond" panose="02020404030301010803"/>
              <a:cs typeface="Garamond" panose="02020404030301010803"/>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panose="02020404030301010803"/>
                <a:cs typeface="Garamond" panose="02020404030301010803"/>
              </a:rPr>
              <a:t>Insert High Resolution Picture</a:t>
            </a:r>
            <a:endParaRPr sz="3200" dirty="0">
              <a:latin typeface="Garamond" panose="02020404030301010803"/>
              <a:cs typeface="Garamond" panose="02020404030301010803"/>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a:latin typeface="Myriad Pro" panose="020B0503030403020204"/>
                <a:cs typeface="Myriad Pro" panose="020B0503030403020204"/>
              </a:rPr>
              <a:t>C</a:t>
            </a:r>
            <a:r>
              <a:rPr lang="en-US" sz="2950" b="0" spc="114" dirty="0">
                <a:latin typeface="Myriad Pro" panose="020B0503030403020204"/>
                <a:cs typeface="Myriad Pro" panose="020B0503030403020204"/>
              </a:rPr>
              <a:t>OUNCIL MEMBER</a:t>
            </a:r>
            <a:r>
              <a:rPr lang="en-US" sz="2950" b="0" dirty="0">
                <a:latin typeface="Myriad Pro" panose="020B0503030403020204"/>
                <a:cs typeface="Myriad Pro" panose="020B0503030403020204"/>
              </a:rPr>
              <a:t>,</a:t>
            </a:r>
            <a:r>
              <a:rPr lang="en-US" sz="2950" b="0" spc="240" dirty="0">
                <a:latin typeface="Myriad Pro" panose="020B0503030403020204"/>
                <a:cs typeface="Myriad Pro" panose="020B0503030403020204"/>
              </a:rPr>
              <a:t> (</a:t>
            </a:r>
            <a:r>
              <a:rPr lang="en-US" sz="2950" b="0" spc="114" dirty="0">
                <a:latin typeface="Myriad Pro" panose="020B0503030403020204"/>
                <a:cs typeface="Myriad Pro" panose="020B0503030403020204"/>
              </a:rPr>
              <a:t>………….</a:t>
            </a:r>
            <a:r>
              <a:rPr lang="en-US" sz="2950" b="0" spc="240" dirty="0">
                <a:latin typeface="Myriad Pro" panose="020B0503030403020204"/>
                <a:cs typeface="Myriad Pro" panose="020B0503030403020204"/>
              </a:rPr>
              <a:t> )</a:t>
            </a:r>
            <a:r>
              <a:rPr lang="en-US" sz="2950" b="0" spc="55" dirty="0">
                <a:latin typeface="Myriad Pro" panose="020B0503030403020204"/>
                <a:cs typeface="Myriad Pro" panose="020B0503030403020204"/>
              </a:rPr>
              <a:t>C</a:t>
            </a:r>
            <a:r>
              <a:rPr lang="en-US" sz="2950" b="0" spc="114" dirty="0">
                <a:latin typeface="Myriad Pro" panose="020B0503030403020204"/>
                <a:cs typeface="Myriad Pro" panose="020B0503030403020204"/>
              </a:rPr>
              <a:t>OUNCIL</a:t>
            </a:r>
            <a:br>
              <a:rPr lang="en-US" sz="2950" b="0" spc="114" dirty="0">
                <a:latin typeface="Myriad Pro" panose="020B0503030403020204"/>
                <a:cs typeface="Myriad Pro" panose="020B0503030403020204"/>
              </a:rPr>
            </a:br>
            <a:r>
              <a:rPr lang="en-US" sz="2950" b="0" spc="114" dirty="0">
                <a:latin typeface="Myriad Pro" panose="020B0503030403020204"/>
                <a:cs typeface="Myriad Pro" panose="020B0503030403020204"/>
              </a:rPr>
              <a:t>WICCI</a:t>
            </a:r>
            <a:endParaRPr sz="2950" dirty="0">
              <a:latin typeface="Myriad Pro" panose="020B0503030403020204"/>
              <a:cs typeface="Myriad Pro" panose="020B0503030403020204"/>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a:latin typeface="Garamond" panose="02020404030301010803"/>
                <a:cs typeface="Garamond" panose="02020404030301010803"/>
              </a:rPr>
              <a:t>BIO :- </a:t>
            </a:r>
          </a:p>
          <a:p>
            <a:pPr marL="12700" algn="just">
              <a:lnSpc>
                <a:spcPct val="100000"/>
              </a:lnSpc>
            </a:pPr>
            <a:r>
              <a:rPr lang="en-US" sz="3800" b="1" spc="25" dirty="0">
                <a:latin typeface="Garamond" panose="02020404030301010803"/>
                <a:cs typeface="Garamond" panose="02020404030301010803"/>
              </a:rPr>
              <a:t>Type Text</a:t>
            </a:r>
            <a:endParaRPr sz="3800" dirty="0">
              <a:latin typeface="Garamond" panose="02020404030301010803"/>
              <a:cs typeface="Garamond" panose="02020404030301010803"/>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panose="02020404030301010803"/>
                <a:cs typeface="Garamond" panose="02020404030301010803"/>
              </a:rPr>
              <a:t>Insert High Resolution Picture</a:t>
            </a:r>
            <a:endParaRPr sz="3200" dirty="0">
              <a:latin typeface="Garamond" panose="02020404030301010803"/>
              <a:cs typeface="Garamond" panose="02020404030301010803"/>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832393" y="1811463"/>
            <a:ext cx="18439765" cy="8754110"/>
          </a:xfrm>
          <a:custGeom>
            <a:avLst/>
            <a:gdLst/>
            <a:ahLst/>
            <a:cxnLst/>
            <a:rect l="l" t="t" r="r" b="b"/>
            <a:pathLst>
              <a:path w="18439765" h="8754110">
                <a:moveTo>
                  <a:pt x="18439312" y="8753660"/>
                </a:moveTo>
                <a:lnTo>
                  <a:pt x="0" y="8753660"/>
                </a:lnTo>
                <a:lnTo>
                  <a:pt x="0" y="0"/>
                </a:lnTo>
                <a:lnTo>
                  <a:pt x="18439312" y="0"/>
                </a:lnTo>
                <a:lnTo>
                  <a:pt x="18439312" y="8753660"/>
                </a:lnTo>
                <a:close/>
              </a:path>
            </a:pathLst>
          </a:custGeom>
          <a:solidFill>
            <a:schemeClr val="accent2">
              <a:lumMod val="60000"/>
              <a:lumOff val="40000"/>
            </a:schemeClr>
          </a:solidFill>
        </p:spPr>
        <p:txBody>
          <a:bodyPr wrap="square" lIns="0" tIns="0" rIns="0" bIns="0" rtlCol="0"/>
          <a:lstStyle/>
          <a:p>
            <a:endParaRPr/>
          </a:p>
        </p:txBody>
      </p:sp>
      <p:sp>
        <p:nvSpPr>
          <p:cNvPr id="3" name="object 3"/>
          <p:cNvSpPr txBox="1"/>
          <p:nvPr/>
        </p:nvSpPr>
        <p:spPr>
          <a:xfrm>
            <a:off x="1237663" y="3589380"/>
            <a:ext cx="17084738" cy="6647974"/>
          </a:xfrm>
          <a:prstGeom prst="rect">
            <a:avLst/>
          </a:prstGeom>
        </p:spPr>
        <p:txBody>
          <a:bodyPr vert="horz" wrap="square" lIns="0" tIns="0" rIns="0" bIns="0" rtlCol="0">
            <a:spAutoFit/>
          </a:bodyPr>
          <a:lstStyle/>
          <a:p>
            <a:pPr marL="469900" marR="5080" indent="-457200" algn="just">
              <a:buFont typeface="Arial" panose="020B0604020202020204" pitchFamily="34" charset="0"/>
              <a:buChar char="•"/>
            </a:pPr>
            <a:r>
              <a:rPr lang="en-US" sz="2400" dirty="0">
                <a:cs typeface="Garamond" panose="02020404030301010803"/>
              </a:rPr>
              <a:t>Health &amp; safety concern of woman in construction</a:t>
            </a:r>
          </a:p>
          <a:p>
            <a:pPr marL="469900" marR="5080" indent="-457200" algn="just">
              <a:buFont typeface="Arial" panose="020B0604020202020204" pitchFamily="34" charset="0"/>
              <a:buChar char="•"/>
            </a:pPr>
            <a:r>
              <a:rPr lang="en-US" sz="2400" dirty="0">
                <a:cs typeface="Garamond" panose="02020404030301010803"/>
              </a:rPr>
              <a:t>Lack of toilet facility</a:t>
            </a:r>
          </a:p>
          <a:p>
            <a:pPr marL="469900" marR="5080" indent="-457200" algn="just">
              <a:buFont typeface="Arial" panose="020B0604020202020204" pitchFamily="34" charset="0"/>
              <a:buChar char="•"/>
            </a:pPr>
            <a:r>
              <a:rPr lang="en-US" sz="2400" dirty="0">
                <a:cs typeface="Garamond" panose="02020404030301010803"/>
              </a:rPr>
              <a:t>Lack of potable drinking water</a:t>
            </a:r>
          </a:p>
          <a:p>
            <a:pPr marL="469900" marR="5080" indent="-457200" algn="just">
              <a:buFont typeface="Arial" panose="020B0604020202020204" pitchFamily="34" charset="0"/>
              <a:buChar char="•"/>
            </a:pPr>
            <a:r>
              <a:rPr lang="en-US" sz="2400" dirty="0">
                <a:cs typeface="Garamond" panose="02020404030301010803"/>
              </a:rPr>
              <a:t>Long working hour</a:t>
            </a:r>
          </a:p>
          <a:p>
            <a:pPr marL="469900" marR="5080" indent="-457200" algn="just">
              <a:buFont typeface="Arial" panose="020B0604020202020204" pitchFamily="34" charset="0"/>
              <a:buChar char="•"/>
            </a:pPr>
            <a:r>
              <a:rPr lang="en-US" sz="2400" dirty="0">
                <a:cs typeface="Garamond" panose="02020404030301010803"/>
              </a:rPr>
              <a:t>Working conditions</a:t>
            </a:r>
          </a:p>
          <a:p>
            <a:pPr marL="469900" marR="5080" indent="-457200" algn="just">
              <a:buFont typeface="Arial" panose="020B0604020202020204" pitchFamily="34" charset="0"/>
              <a:buChar char="•"/>
            </a:pPr>
            <a:r>
              <a:rPr lang="en-US" sz="2400" dirty="0">
                <a:cs typeface="Garamond" panose="02020404030301010803"/>
              </a:rPr>
              <a:t>Sustainable construction technology</a:t>
            </a:r>
          </a:p>
          <a:p>
            <a:pPr marL="469900" marR="5080" indent="-457200" algn="just">
              <a:buFont typeface="Arial" panose="020B0604020202020204" pitchFamily="34" charset="0"/>
              <a:buChar char="•"/>
            </a:pPr>
            <a:r>
              <a:rPr lang="en-US" sz="2400" dirty="0">
                <a:cs typeface="Garamond" panose="02020404030301010803"/>
              </a:rPr>
              <a:t>Sustainable planning</a:t>
            </a:r>
          </a:p>
          <a:p>
            <a:pPr marL="469900" marR="5080" indent="-457200" algn="just">
              <a:buFont typeface="Arial" panose="020B0604020202020204" pitchFamily="34" charset="0"/>
              <a:buChar char="•"/>
            </a:pPr>
            <a:r>
              <a:rPr lang="en-US" sz="2400" dirty="0">
                <a:cs typeface="Garamond" panose="02020404030301010803"/>
              </a:rPr>
              <a:t>Use local construction material to improve the local economy</a:t>
            </a:r>
          </a:p>
          <a:p>
            <a:pPr marL="355600" marR="5080" indent="-342900" algn="just">
              <a:buFont typeface="Arial" panose="020B0604020202020204" pitchFamily="34" charset="0"/>
              <a:buChar char="•"/>
            </a:pPr>
            <a:r>
              <a:rPr lang="en-US" sz="2400" dirty="0">
                <a:solidFill>
                  <a:srgbClr val="000000"/>
                </a:solidFill>
                <a:ea typeface="Times New Roman" panose="02020603050405020304" pitchFamily="18" charset="0"/>
              </a:rPr>
              <a:t> S</a:t>
            </a:r>
            <a:r>
              <a:rPr lang="en-US" sz="2400" dirty="0">
                <a:solidFill>
                  <a:srgbClr val="000000"/>
                </a:solidFill>
                <a:effectLst/>
                <a:ea typeface="Times New Roman" panose="02020603050405020304" pitchFamily="18" charset="0"/>
              </a:rPr>
              <a:t>ustainability is an integration between economic, environmental and social aspects.</a:t>
            </a:r>
          </a:p>
          <a:p>
            <a:pPr marL="355600" marR="5080" indent="-342900" algn="just">
              <a:buFont typeface="Arial" panose="020B0604020202020204" pitchFamily="34" charset="0"/>
              <a:buChar char="•"/>
            </a:pPr>
            <a:r>
              <a:rPr lang="en-US" sz="2400" dirty="0">
                <a:solidFill>
                  <a:srgbClr val="000000"/>
                </a:solidFill>
                <a:ea typeface="Times New Roman" panose="02020603050405020304" pitchFamily="18" charset="0"/>
              </a:rPr>
              <a:t>Child education in construction site worker</a:t>
            </a:r>
            <a:endParaRPr lang="en-US" sz="2400" dirty="0">
              <a:cs typeface="Garamond" panose="02020404030301010803"/>
            </a:endParaRPr>
          </a:p>
          <a:p>
            <a:pPr marL="355600" marR="5080" indent="-342900" algn="just">
              <a:buFont typeface="Arial" panose="020B0604020202020204" pitchFamily="34" charset="0"/>
              <a:buChar char="•"/>
            </a:pPr>
            <a:r>
              <a:rPr lang="en-US" sz="2400" kern="0" dirty="0">
                <a:solidFill>
                  <a:srgbClr val="202124"/>
                </a:solidFill>
                <a:ea typeface="Times New Roman" panose="02020603050405020304" pitchFamily="18" charset="0"/>
              </a:rPr>
              <a:t>S</a:t>
            </a:r>
            <a:r>
              <a:rPr lang="en-US" sz="2400" kern="0" dirty="0">
                <a:solidFill>
                  <a:srgbClr val="202124"/>
                </a:solidFill>
                <a:effectLst/>
                <a:ea typeface="Times New Roman" panose="02020603050405020304" pitchFamily="18" charset="0"/>
              </a:rPr>
              <a:t>afety hazards </a:t>
            </a:r>
          </a:p>
          <a:p>
            <a:pPr marL="355600" marR="5080" indent="-342900" algn="just">
              <a:buFont typeface="Arial" panose="020B0604020202020204" pitchFamily="34" charset="0"/>
              <a:buChar char="•"/>
            </a:pPr>
            <a:r>
              <a:rPr lang="en-US" sz="2400" kern="0" dirty="0">
                <a:solidFill>
                  <a:srgbClr val="202124"/>
                </a:solidFill>
                <a:effectLst/>
                <a:ea typeface="Times New Roman" panose="02020603050405020304" pitchFamily="18" charset="0"/>
              </a:rPr>
              <a:t>child education in construction site.</a:t>
            </a:r>
          </a:p>
          <a:p>
            <a:pPr marL="355600" marR="5080" indent="-342900" algn="just">
              <a:buFont typeface="Arial" panose="020B0604020202020204" pitchFamily="34" charset="0"/>
              <a:buChar char="•"/>
            </a:pPr>
            <a:r>
              <a:rPr lang="en-US" sz="2400" dirty="0">
                <a:cs typeface="Garamond" panose="02020404030301010803"/>
              </a:rPr>
              <a:t>New Construction Technology</a:t>
            </a:r>
            <a:endParaRPr lang="en-US" sz="2400" kern="0" dirty="0">
              <a:solidFill>
                <a:srgbClr val="202124"/>
              </a:solidFill>
              <a:cs typeface="Garamond" panose="02020404030301010803"/>
            </a:endParaRPr>
          </a:p>
          <a:p>
            <a:pPr marL="355600" marR="5080" indent="-342900" algn="just">
              <a:buFont typeface="Arial" panose="020B0604020202020204" pitchFamily="34" charset="0"/>
              <a:buChar char="•"/>
            </a:pPr>
            <a:r>
              <a:rPr lang="en-US" sz="2400" dirty="0">
                <a:cs typeface="Garamond" panose="02020404030301010803"/>
              </a:rPr>
              <a:t>To Education about the New construction Technology and construction material</a:t>
            </a:r>
            <a:endParaRPr lang="en-US" sz="2400" kern="0" dirty="0">
              <a:solidFill>
                <a:srgbClr val="202124"/>
              </a:solidFill>
              <a:cs typeface="Garamond" panose="02020404030301010803"/>
            </a:endParaRPr>
          </a:p>
          <a:p>
            <a:pPr marL="355600" marR="5080" indent="-342900" algn="just">
              <a:buFont typeface="Arial" panose="020B0604020202020204" pitchFamily="34" charset="0"/>
              <a:buChar char="•"/>
            </a:pPr>
            <a:r>
              <a:rPr lang="en-US" sz="2400" dirty="0">
                <a:cs typeface="Garamond" panose="02020404030301010803"/>
              </a:rPr>
              <a:t>Reuse and Recycle the material</a:t>
            </a:r>
            <a:endParaRPr lang="en-US" sz="2400" kern="0" dirty="0">
              <a:solidFill>
                <a:srgbClr val="202124"/>
              </a:solidFill>
              <a:cs typeface="Garamond" panose="02020404030301010803"/>
            </a:endParaRPr>
          </a:p>
          <a:p>
            <a:pPr marL="355600" marR="5080" indent="-342900" algn="just">
              <a:buFont typeface="Arial" panose="020B0604020202020204" pitchFamily="34" charset="0"/>
              <a:buChar char="•"/>
            </a:pPr>
            <a:r>
              <a:rPr lang="en-US" sz="2400" dirty="0">
                <a:cs typeface="Garamond" panose="02020404030301010803"/>
              </a:rPr>
              <a:t>Garbage control for environment point of view</a:t>
            </a:r>
            <a:endParaRPr lang="en-US" sz="2400" kern="0" dirty="0">
              <a:solidFill>
                <a:srgbClr val="202124"/>
              </a:solidFill>
              <a:cs typeface="Garamond" panose="02020404030301010803"/>
            </a:endParaRPr>
          </a:p>
          <a:p>
            <a:pPr marL="355600" marR="5080" indent="-342900" algn="just">
              <a:buFont typeface="Arial" panose="020B0604020202020204" pitchFamily="34" charset="0"/>
              <a:buChar char="•"/>
            </a:pPr>
            <a:r>
              <a:rPr lang="en-US" sz="2400" dirty="0">
                <a:cs typeface="Garamond" panose="02020404030301010803"/>
              </a:rPr>
              <a:t>Coordinating about the various authority regarding construction , compliances , byelaws , environment and sustainability point of view</a:t>
            </a:r>
            <a:endParaRPr lang="en-US" sz="2400" kern="0" dirty="0">
              <a:solidFill>
                <a:srgbClr val="202124"/>
              </a:solidFill>
              <a:cs typeface="Garamond" panose="02020404030301010803"/>
            </a:endParaRPr>
          </a:p>
          <a:p>
            <a:pPr marL="355600" marR="5080" indent="-342900" algn="just">
              <a:buFont typeface="Arial" panose="020B0604020202020204" pitchFamily="34" charset="0"/>
              <a:buChar char="•"/>
            </a:pPr>
            <a:r>
              <a:rPr lang="en-US" sz="2400" dirty="0">
                <a:cs typeface="Garamond" panose="02020404030301010803"/>
              </a:rPr>
              <a:t>To promote awareness of  Insurance policy to the companies about the construction site for Labor</a:t>
            </a:r>
          </a:p>
        </p:txBody>
      </p:sp>
      <p:sp>
        <p:nvSpPr>
          <p:cNvPr id="5" name="object 5"/>
          <p:cNvSpPr/>
          <p:nvPr/>
        </p:nvSpPr>
        <p:spPr>
          <a:xfrm>
            <a:off x="287907" y="1490736"/>
            <a:ext cx="18984251" cy="1948180"/>
          </a:xfrm>
          <a:custGeom>
            <a:avLst/>
            <a:gdLst/>
            <a:ahLst/>
            <a:cxnLst/>
            <a:rect l="l" t="t" r="r" b="b"/>
            <a:pathLst>
              <a:path w="12083415" h="1948180">
                <a:moveTo>
                  <a:pt x="12083401" y="1947584"/>
                </a:moveTo>
                <a:lnTo>
                  <a:pt x="0" y="1947584"/>
                </a:lnTo>
                <a:lnTo>
                  <a:pt x="0" y="0"/>
                </a:lnTo>
                <a:lnTo>
                  <a:pt x="12083401" y="0"/>
                </a:lnTo>
                <a:lnTo>
                  <a:pt x="12083401" y="1947584"/>
                </a:lnTo>
                <a:close/>
              </a:path>
            </a:pathLst>
          </a:custGeom>
          <a:solidFill>
            <a:schemeClr val="bg1">
              <a:lumMod val="75000"/>
            </a:schemeClr>
          </a:solidFill>
        </p:spPr>
        <p:txBody>
          <a:bodyPr wrap="square" lIns="0" tIns="0" rIns="0" bIns="0" rtlCol="0"/>
          <a:lstStyle/>
          <a:p>
            <a:endParaRPr/>
          </a:p>
        </p:txBody>
      </p:sp>
      <p:sp>
        <p:nvSpPr>
          <p:cNvPr id="6" name="object 6"/>
          <p:cNvSpPr txBox="1">
            <a:spLocks noGrp="1"/>
          </p:cNvSpPr>
          <p:nvPr>
            <p:ph type="title"/>
          </p:nvPr>
        </p:nvSpPr>
        <p:spPr>
          <a:xfrm>
            <a:off x="984250" y="1454964"/>
            <a:ext cx="18435559" cy="1907705"/>
          </a:xfrm>
          <a:prstGeom prst="rect">
            <a:avLst/>
          </a:prstGeom>
        </p:spPr>
        <p:txBody>
          <a:bodyPr vert="horz" wrap="square" lIns="0" tIns="235715" rIns="0" bIns="0" rtlCol="0">
            <a:spAutoFit/>
          </a:bodyPr>
          <a:lstStyle/>
          <a:p>
            <a:pPr marL="503555">
              <a:lnSpc>
                <a:spcPct val="100000"/>
              </a:lnSpc>
            </a:pPr>
            <a:r>
              <a:rPr lang="en-US" sz="10850" spc="930" dirty="0"/>
              <a:t>Council Vision &amp;Mission</a:t>
            </a:r>
            <a:endParaRPr sz="10850" dirty="0"/>
          </a:p>
        </p:txBody>
      </p:sp>
      <p:sp>
        <p:nvSpPr>
          <p:cNvPr id="7"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8" name="Slide Number Placeholder 7"/>
          <p:cNvSpPr>
            <a:spLocks noGrp="1"/>
          </p:cNvSpPr>
          <p:nvPr>
            <p:ph type="sldNum" sz="quarter" idx="7"/>
          </p:nvPr>
        </p:nvSpPr>
        <p:spPr/>
        <p:txBody>
          <a:bodyPr/>
          <a:lstStyle/>
          <a:p>
            <a:fld id="{B6F15528-21DE-4FAA-801E-634DDDAF4B2B}"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a:latin typeface="Myriad Pro" panose="020B0503030403020204"/>
                <a:cs typeface="Myriad Pro" panose="020B0503030403020204"/>
              </a:rPr>
              <a:t>C</a:t>
            </a:r>
            <a:r>
              <a:rPr lang="en-US" sz="2950" b="0" spc="114" dirty="0">
                <a:latin typeface="Myriad Pro" panose="020B0503030403020204"/>
                <a:cs typeface="Myriad Pro" panose="020B0503030403020204"/>
              </a:rPr>
              <a:t>OUNCIL MEMBER</a:t>
            </a:r>
            <a:r>
              <a:rPr lang="en-US" sz="2950" b="0" dirty="0">
                <a:latin typeface="Myriad Pro" panose="020B0503030403020204"/>
                <a:cs typeface="Myriad Pro" panose="020B0503030403020204"/>
              </a:rPr>
              <a:t>,</a:t>
            </a:r>
            <a:r>
              <a:rPr lang="en-US" sz="2950" b="0" spc="240" dirty="0">
                <a:latin typeface="Myriad Pro" panose="020B0503030403020204"/>
                <a:cs typeface="Myriad Pro" panose="020B0503030403020204"/>
              </a:rPr>
              <a:t> (</a:t>
            </a:r>
            <a:r>
              <a:rPr lang="en-US" sz="2950" b="0" spc="114" dirty="0">
                <a:latin typeface="Myriad Pro" panose="020B0503030403020204"/>
                <a:cs typeface="Myriad Pro" panose="020B0503030403020204"/>
              </a:rPr>
              <a:t>………….</a:t>
            </a:r>
            <a:r>
              <a:rPr lang="en-US" sz="2950" b="0" spc="240" dirty="0">
                <a:latin typeface="Myriad Pro" panose="020B0503030403020204"/>
                <a:cs typeface="Myriad Pro" panose="020B0503030403020204"/>
              </a:rPr>
              <a:t> )</a:t>
            </a:r>
            <a:r>
              <a:rPr lang="en-US" sz="2950" b="0" spc="55" dirty="0">
                <a:latin typeface="Myriad Pro" panose="020B0503030403020204"/>
                <a:cs typeface="Myriad Pro" panose="020B0503030403020204"/>
              </a:rPr>
              <a:t>C</a:t>
            </a:r>
            <a:r>
              <a:rPr lang="en-US" sz="2950" b="0" spc="114" dirty="0">
                <a:latin typeface="Myriad Pro" panose="020B0503030403020204"/>
                <a:cs typeface="Myriad Pro" panose="020B0503030403020204"/>
              </a:rPr>
              <a:t>OUNCIL</a:t>
            </a:r>
            <a:br>
              <a:rPr lang="en-US" sz="2950" b="0" spc="114" dirty="0">
                <a:latin typeface="Myriad Pro" panose="020B0503030403020204"/>
                <a:cs typeface="Myriad Pro" panose="020B0503030403020204"/>
              </a:rPr>
            </a:br>
            <a:r>
              <a:rPr lang="en-US" sz="2950" b="0" spc="114" dirty="0">
                <a:latin typeface="Myriad Pro" panose="020B0503030403020204"/>
                <a:cs typeface="Myriad Pro" panose="020B0503030403020204"/>
              </a:rPr>
              <a:t>WICCI</a:t>
            </a:r>
            <a:endParaRPr sz="2950" dirty="0">
              <a:latin typeface="Myriad Pro" panose="020B0503030403020204"/>
              <a:cs typeface="Myriad Pro" panose="020B0503030403020204"/>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a:latin typeface="Garamond" panose="02020404030301010803"/>
                <a:cs typeface="Garamond" panose="02020404030301010803"/>
              </a:rPr>
              <a:t>BIO :- </a:t>
            </a:r>
          </a:p>
          <a:p>
            <a:pPr marL="12700" algn="just">
              <a:lnSpc>
                <a:spcPct val="100000"/>
              </a:lnSpc>
            </a:pPr>
            <a:r>
              <a:rPr lang="en-US" sz="3800" b="1" spc="25" dirty="0">
                <a:latin typeface="Garamond" panose="02020404030301010803"/>
                <a:cs typeface="Garamond" panose="02020404030301010803"/>
              </a:rPr>
              <a:t>Type Text</a:t>
            </a:r>
            <a:endParaRPr sz="3800" dirty="0">
              <a:latin typeface="Garamond" panose="02020404030301010803"/>
              <a:cs typeface="Garamond" panose="02020404030301010803"/>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panose="02020404030301010803"/>
                <a:cs typeface="Garamond" panose="02020404030301010803"/>
              </a:rPr>
              <a:t>Insert High Resolution Picture</a:t>
            </a:r>
            <a:endParaRPr sz="3200" dirty="0">
              <a:latin typeface="Garamond" panose="02020404030301010803"/>
              <a:cs typeface="Garamond" panose="02020404030301010803"/>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a:latin typeface="Myriad Pro" panose="020B0503030403020204"/>
                <a:cs typeface="Myriad Pro" panose="020B0503030403020204"/>
              </a:rPr>
              <a:t>C</a:t>
            </a:r>
            <a:r>
              <a:rPr lang="en-US" sz="2950" b="0" spc="114" dirty="0">
                <a:latin typeface="Myriad Pro" panose="020B0503030403020204"/>
                <a:cs typeface="Myriad Pro" panose="020B0503030403020204"/>
              </a:rPr>
              <a:t>OUNCIL MEMBER</a:t>
            </a:r>
            <a:r>
              <a:rPr lang="en-US" sz="2950" b="0" dirty="0">
                <a:latin typeface="Myriad Pro" panose="020B0503030403020204"/>
                <a:cs typeface="Myriad Pro" panose="020B0503030403020204"/>
              </a:rPr>
              <a:t>,</a:t>
            </a:r>
            <a:r>
              <a:rPr lang="en-US" sz="2950" b="0" spc="240" dirty="0">
                <a:latin typeface="Myriad Pro" panose="020B0503030403020204"/>
                <a:cs typeface="Myriad Pro" panose="020B0503030403020204"/>
              </a:rPr>
              <a:t> (</a:t>
            </a:r>
            <a:r>
              <a:rPr lang="en-US" sz="2950" b="0" spc="114" dirty="0">
                <a:latin typeface="Myriad Pro" panose="020B0503030403020204"/>
                <a:cs typeface="Myriad Pro" panose="020B0503030403020204"/>
              </a:rPr>
              <a:t>………….</a:t>
            </a:r>
            <a:r>
              <a:rPr lang="en-US" sz="2950" b="0" spc="240" dirty="0">
                <a:latin typeface="Myriad Pro" panose="020B0503030403020204"/>
                <a:cs typeface="Myriad Pro" panose="020B0503030403020204"/>
              </a:rPr>
              <a:t> )</a:t>
            </a:r>
            <a:r>
              <a:rPr lang="en-US" sz="2950" b="0" spc="55" dirty="0">
                <a:latin typeface="Myriad Pro" panose="020B0503030403020204"/>
                <a:cs typeface="Myriad Pro" panose="020B0503030403020204"/>
              </a:rPr>
              <a:t>C</a:t>
            </a:r>
            <a:r>
              <a:rPr lang="en-US" sz="2950" b="0" spc="114" dirty="0">
                <a:latin typeface="Myriad Pro" panose="020B0503030403020204"/>
                <a:cs typeface="Myriad Pro" panose="020B0503030403020204"/>
              </a:rPr>
              <a:t>OUNCIL</a:t>
            </a:r>
            <a:br>
              <a:rPr lang="en-US" sz="2950" b="0" spc="114" dirty="0">
                <a:latin typeface="Myriad Pro" panose="020B0503030403020204"/>
                <a:cs typeface="Myriad Pro" panose="020B0503030403020204"/>
              </a:rPr>
            </a:br>
            <a:r>
              <a:rPr lang="en-US" sz="2950" b="0" spc="114" dirty="0">
                <a:latin typeface="Myriad Pro" panose="020B0503030403020204"/>
                <a:cs typeface="Myriad Pro" panose="020B0503030403020204"/>
              </a:rPr>
              <a:t>WICCI</a:t>
            </a:r>
            <a:endParaRPr sz="2950" dirty="0">
              <a:latin typeface="Myriad Pro" panose="020B0503030403020204"/>
              <a:cs typeface="Myriad Pro" panose="020B0503030403020204"/>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a:latin typeface="Garamond" panose="02020404030301010803"/>
                <a:cs typeface="Garamond" panose="02020404030301010803"/>
              </a:rPr>
              <a:t>BIO :- </a:t>
            </a:r>
          </a:p>
          <a:p>
            <a:pPr marL="12700" algn="just">
              <a:lnSpc>
                <a:spcPct val="100000"/>
              </a:lnSpc>
            </a:pPr>
            <a:r>
              <a:rPr lang="en-US" sz="3800" b="1" spc="25" dirty="0">
                <a:latin typeface="Garamond" panose="02020404030301010803"/>
                <a:cs typeface="Garamond" panose="02020404030301010803"/>
              </a:rPr>
              <a:t>Type Text</a:t>
            </a:r>
            <a:endParaRPr sz="3800" dirty="0">
              <a:latin typeface="Garamond" panose="02020404030301010803"/>
              <a:cs typeface="Garamond" panose="02020404030301010803"/>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panose="02020404030301010803"/>
                <a:cs typeface="Garamond" panose="02020404030301010803"/>
              </a:rPr>
              <a:t>Insert High Resolution Picture</a:t>
            </a:r>
            <a:endParaRPr sz="3200" dirty="0">
              <a:latin typeface="Garamond" panose="02020404030301010803"/>
              <a:cs typeface="Garamond" panose="02020404030301010803"/>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a:latin typeface="Myriad Pro" panose="020B0503030403020204"/>
                <a:cs typeface="Myriad Pro" panose="020B0503030403020204"/>
              </a:rPr>
              <a:t>C</a:t>
            </a:r>
            <a:r>
              <a:rPr lang="en-US" sz="2950" b="0" spc="114" dirty="0">
                <a:latin typeface="Myriad Pro" panose="020B0503030403020204"/>
                <a:cs typeface="Myriad Pro" panose="020B0503030403020204"/>
              </a:rPr>
              <a:t>OUNCIL MEMBER</a:t>
            </a:r>
            <a:r>
              <a:rPr lang="en-US" sz="2950" b="0" dirty="0">
                <a:latin typeface="Myriad Pro" panose="020B0503030403020204"/>
                <a:cs typeface="Myriad Pro" panose="020B0503030403020204"/>
              </a:rPr>
              <a:t>,</a:t>
            </a:r>
            <a:r>
              <a:rPr lang="en-US" sz="2950" b="0" spc="240" dirty="0">
                <a:latin typeface="Myriad Pro" panose="020B0503030403020204"/>
                <a:cs typeface="Myriad Pro" panose="020B0503030403020204"/>
              </a:rPr>
              <a:t> (</a:t>
            </a:r>
            <a:r>
              <a:rPr lang="en-US" sz="2950" b="0" spc="114" dirty="0">
                <a:latin typeface="Myriad Pro" panose="020B0503030403020204"/>
                <a:cs typeface="Myriad Pro" panose="020B0503030403020204"/>
              </a:rPr>
              <a:t>………….</a:t>
            </a:r>
            <a:r>
              <a:rPr lang="en-US" sz="2950" b="0" spc="240" dirty="0">
                <a:latin typeface="Myriad Pro" panose="020B0503030403020204"/>
                <a:cs typeface="Myriad Pro" panose="020B0503030403020204"/>
              </a:rPr>
              <a:t> )</a:t>
            </a:r>
            <a:r>
              <a:rPr lang="en-US" sz="2950" b="0" spc="55" dirty="0">
                <a:latin typeface="Myriad Pro" panose="020B0503030403020204"/>
                <a:cs typeface="Myriad Pro" panose="020B0503030403020204"/>
              </a:rPr>
              <a:t>C</a:t>
            </a:r>
            <a:r>
              <a:rPr lang="en-US" sz="2950" b="0" spc="114" dirty="0">
                <a:latin typeface="Myriad Pro" panose="020B0503030403020204"/>
                <a:cs typeface="Myriad Pro" panose="020B0503030403020204"/>
              </a:rPr>
              <a:t>OUNCIL</a:t>
            </a:r>
            <a:br>
              <a:rPr lang="en-US" sz="2950" b="0" spc="114" dirty="0">
                <a:latin typeface="Myriad Pro" panose="020B0503030403020204"/>
                <a:cs typeface="Myriad Pro" panose="020B0503030403020204"/>
              </a:rPr>
            </a:br>
            <a:r>
              <a:rPr lang="en-US" sz="2950" b="0" spc="114" dirty="0">
                <a:latin typeface="Myriad Pro" panose="020B0503030403020204"/>
                <a:cs typeface="Myriad Pro" panose="020B0503030403020204"/>
              </a:rPr>
              <a:t>WICCI</a:t>
            </a:r>
            <a:endParaRPr sz="2950" dirty="0">
              <a:latin typeface="Myriad Pro" panose="020B0503030403020204"/>
              <a:cs typeface="Myriad Pro" panose="020B0503030403020204"/>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a:latin typeface="Garamond" panose="02020404030301010803"/>
                <a:cs typeface="Garamond" panose="02020404030301010803"/>
              </a:rPr>
              <a:t>BIO :- </a:t>
            </a:r>
          </a:p>
          <a:p>
            <a:pPr marL="12700" algn="just">
              <a:lnSpc>
                <a:spcPct val="100000"/>
              </a:lnSpc>
            </a:pPr>
            <a:r>
              <a:rPr lang="en-US" sz="3800" b="1" spc="25" dirty="0">
                <a:latin typeface="Garamond" panose="02020404030301010803"/>
                <a:cs typeface="Garamond" panose="02020404030301010803"/>
              </a:rPr>
              <a:t>Type Text</a:t>
            </a:r>
            <a:endParaRPr sz="3800" dirty="0">
              <a:latin typeface="Garamond" panose="02020404030301010803"/>
              <a:cs typeface="Garamond" panose="02020404030301010803"/>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panose="02020404030301010803"/>
                <a:cs typeface="Garamond" panose="02020404030301010803"/>
              </a:rPr>
              <a:t>Insert High Resolution Picture</a:t>
            </a:r>
            <a:endParaRPr sz="3200" dirty="0">
              <a:latin typeface="Garamond" panose="02020404030301010803"/>
              <a:cs typeface="Garamond" panose="02020404030301010803"/>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a:latin typeface="Myriad Pro" panose="020B0503030403020204"/>
                <a:cs typeface="Myriad Pro" panose="020B0503030403020204"/>
              </a:rPr>
              <a:t>C</a:t>
            </a:r>
            <a:r>
              <a:rPr lang="en-US" sz="2950" b="0" spc="114" dirty="0">
                <a:latin typeface="Myriad Pro" panose="020B0503030403020204"/>
                <a:cs typeface="Myriad Pro" panose="020B0503030403020204"/>
              </a:rPr>
              <a:t>OUNCIL MEMBER</a:t>
            </a:r>
            <a:r>
              <a:rPr lang="en-US" sz="2950" b="0" dirty="0">
                <a:latin typeface="Myriad Pro" panose="020B0503030403020204"/>
                <a:cs typeface="Myriad Pro" panose="020B0503030403020204"/>
              </a:rPr>
              <a:t>,</a:t>
            </a:r>
            <a:r>
              <a:rPr lang="en-US" sz="2950" b="0" spc="240" dirty="0">
                <a:latin typeface="Myriad Pro" panose="020B0503030403020204"/>
                <a:cs typeface="Myriad Pro" panose="020B0503030403020204"/>
              </a:rPr>
              <a:t> (</a:t>
            </a:r>
            <a:r>
              <a:rPr lang="en-US" sz="2950" b="0" spc="114" dirty="0">
                <a:latin typeface="Myriad Pro" panose="020B0503030403020204"/>
                <a:cs typeface="Myriad Pro" panose="020B0503030403020204"/>
              </a:rPr>
              <a:t>………….</a:t>
            </a:r>
            <a:r>
              <a:rPr lang="en-US" sz="2950" b="0" spc="240" dirty="0">
                <a:latin typeface="Myriad Pro" panose="020B0503030403020204"/>
                <a:cs typeface="Myriad Pro" panose="020B0503030403020204"/>
              </a:rPr>
              <a:t> )</a:t>
            </a:r>
            <a:r>
              <a:rPr lang="en-US" sz="2950" b="0" spc="55" dirty="0">
                <a:latin typeface="Myriad Pro" panose="020B0503030403020204"/>
                <a:cs typeface="Myriad Pro" panose="020B0503030403020204"/>
              </a:rPr>
              <a:t>C</a:t>
            </a:r>
            <a:r>
              <a:rPr lang="en-US" sz="2950" b="0" spc="114" dirty="0">
                <a:latin typeface="Myriad Pro" panose="020B0503030403020204"/>
                <a:cs typeface="Myriad Pro" panose="020B0503030403020204"/>
              </a:rPr>
              <a:t>OUNCIL</a:t>
            </a:r>
            <a:br>
              <a:rPr lang="en-US" sz="2950" b="0" spc="114" dirty="0">
                <a:latin typeface="Myriad Pro" panose="020B0503030403020204"/>
                <a:cs typeface="Myriad Pro" panose="020B0503030403020204"/>
              </a:rPr>
            </a:br>
            <a:r>
              <a:rPr lang="en-US" sz="2950" b="0" spc="114" dirty="0">
                <a:latin typeface="Myriad Pro" panose="020B0503030403020204"/>
                <a:cs typeface="Myriad Pro" panose="020B0503030403020204"/>
              </a:rPr>
              <a:t>WICCI</a:t>
            </a:r>
            <a:endParaRPr sz="2950" dirty="0">
              <a:latin typeface="Myriad Pro" panose="020B0503030403020204"/>
              <a:cs typeface="Myriad Pro" panose="020B0503030403020204"/>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a:latin typeface="Garamond" panose="02020404030301010803"/>
                <a:cs typeface="Garamond" panose="02020404030301010803"/>
              </a:rPr>
              <a:t>BIO :- </a:t>
            </a:r>
          </a:p>
          <a:p>
            <a:pPr marL="12700" algn="just">
              <a:lnSpc>
                <a:spcPct val="100000"/>
              </a:lnSpc>
            </a:pPr>
            <a:r>
              <a:rPr lang="en-US" sz="3800" b="1" spc="25" dirty="0">
                <a:latin typeface="Garamond" panose="02020404030301010803"/>
                <a:cs typeface="Garamond" panose="02020404030301010803"/>
              </a:rPr>
              <a:t>Type Text</a:t>
            </a:r>
            <a:endParaRPr sz="3800" dirty="0">
              <a:latin typeface="Garamond" panose="02020404030301010803"/>
              <a:cs typeface="Garamond" panose="02020404030301010803"/>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panose="02020404030301010803"/>
                <a:cs typeface="Garamond" panose="02020404030301010803"/>
              </a:rPr>
              <a:t>Insert High Resolution Picture</a:t>
            </a:r>
            <a:endParaRPr sz="3200" dirty="0">
              <a:latin typeface="Garamond" panose="02020404030301010803"/>
              <a:cs typeface="Garamond" panose="02020404030301010803"/>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a:latin typeface="Myriad Pro" panose="020B0503030403020204"/>
                <a:cs typeface="Myriad Pro" panose="020B0503030403020204"/>
              </a:rPr>
              <a:t>C</a:t>
            </a:r>
            <a:r>
              <a:rPr lang="en-US" sz="2950" b="0" spc="114" dirty="0">
                <a:latin typeface="Myriad Pro" panose="020B0503030403020204"/>
                <a:cs typeface="Myriad Pro" panose="020B0503030403020204"/>
              </a:rPr>
              <a:t>OUNCIL MEMBER</a:t>
            </a:r>
            <a:r>
              <a:rPr lang="en-US" sz="2950" b="0" dirty="0">
                <a:latin typeface="Myriad Pro" panose="020B0503030403020204"/>
                <a:cs typeface="Myriad Pro" panose="020B0503030403020204"/>
              </a:rPr>
              <a:t>,</a:t>
            </a:r>
            <a:r>
              <a:rPr lang="en-US" sz="2950" b="0" spc="240" dirty="0">
                <a:latin typeface="Myriad Pro" panose="020B0503030403020204"/>
                <a:cs typeface="Myriad Pro" panose="020B0503030403020204"/>
              </a:rPr>
              <a:t> (</a:t>
            </a:r>
            <a:r>
              <a:rPr lang="en-US" sz="2950" b="0" spc="114" dirty="0">
                <a:latin typeface="Myriad Pro" panose="020B0503030403020204"/>
                <a:cs typeface="Myriad Pro" panose="020B0503030403020204"/>
              </a:rPr>
              <a:t>………….</a:t>
            </a:r>
            <a:r>
              <a:rPr lang="en-US" sz="2950" b="0" spc="240" dirty="0">
                <a:latin typeface="Myriad Pro" panose="020B0503030403020204"/>
                <a:cs typeface="Myriad Pro" panose="020B0503030403020204"/>
              </a:rPr>
              <a:t> )</a:t>
            </a:r>
            <a:r>
              <a:rPr lang="en-US" sz="2950" b="0" spc="55" dirty="0">
                <a:latin typeface="Myriad Pro" panose="020B0503030403020204"/>
                <a:cs typeface="Myriad Pro" panose="020B0503030403020204"/>
              </a:rPr>
              <a:t>C</a:t>
            </a:r>
            <a:r>
              <a:rPr lang="en-US" sz="2950" b="0" spc="114" dirty="0">
                <a:latin typeface="Myriad Pro" panose="020B0503030403020204"/>
                <a:cs typeface="Myriad Pro" panose="020B0503030403020204"/>
              </a:rPr>
              <a:t>OUNCIL</a:t>
            </a:r>
            <a:br>
              <a:rPr lang="en-US" sz="2950" b="0" spc="114" dirty="0">
                <a:latin typeface="Myriad Pro" panose="020B0503030403020204"/>
                <a:cs typeface="Myriad Pro" panose="020B0503030403020204"/>
              </a:rPr>
            </a:br>
            <a:r>
              <a:rPr lang="en-US" sz="2950" b="0" spc="114" dirty="0">
                <a:latin typeface="Myriad Pro" panose="020B0503030403020204"/>
                <a:cs typeface="Myriad Pro" panose="020B0503030403020204"/>
              </a:rPr>
              <a:t>WICCI</a:t>
            </a:r>
            <a:endParaRPr sz="2950" dirty="0">
              <a:latin typeface="Myriad Pro" panose="020B0503030403020204"/>
              <a:cs typeface="Myriad Pro" panose="020B0503030403020204"/>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a:latin typeface="Garamond" panose="02020404030301010803"/>
                <a:cs typeface="Garamond" panose="02020404030301010803"/>
              </a:rPr>
              <a:t>BIO :- </a:t>
            </a:r>
          </a:p>
          <a:p>
            <a:pPr marL="12700" algn="just">
              <a:lnSpc>
                <a:spcPct val="100000"/>
              </a:lnSpc>
            </a:pPr>
            <a:r>
              <a:rPr lang="en-US" sz="3800" b="1" spc="25" dirty="0">
                <a:latin typeface="Garamond" panose="02020404030301010803"/>
                <a:cs typeface="Garamond" panose="02020404030301010803"/>
              </a:rPr>
              <a:t>Type Text</a:t>
            </a:r>
            <a:endParaRPr sz="3800" dirty="0">
              <a:latin typeface="Garamond" panose="02020404030301010803"/>
              <a:cs typeface="Garamond" panose="02020404030301010803"/>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panose="02020404030301010803"/>
                <a:cs typeface="Garamond" panose="02020404030301010803"/>
              </a:rPr>
              <a:t>Insert High Resolution Picture</a:t>
            </a:r>
            <a:endParaRPr sz="3200" dirty="0">
              <a:latin typeface="Garamond" panose="02020404030301010803"/>
              <a:cs typeface="Garamond" panose="02020404030301010803"/>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a:latin typeface="Myriad Pro" panose="020B0503030403020204"/>
                <a:cs typeface="Myriad Pro" panose="020B0503030403020204"/>
              </a:rPr>
              <a:t>C</a:t>
            </a:r>
            <a:r>
              <a:rPr lang="en-US" sz="2950" b="0" spc="114" dirty="0">
                <a:latin typeface="Myriad Pro" panose="020B0503030403020204"/>
                <a:cs typeface="Myriad Pro" panose="020B0503030403020204"/>
              </a:rPr>
              <a:t>OUNCIL MEMBER</a:t>
            </a:r>
            <a:r>
              <a:rPr lang="en-US" sz="2950" b="0" dirty="0">
                <a:latin typeface="Myriad Pro" panose="020B0503030403020204"/>
                <a:cs typeface="Myriad Pro" panose="020B0503030403020204"/>
              </a:rPr>
              <a:t>,</a:t>
            </a:r>
            <a:r>
              <a:rPr lang="en-US" sz="2950" b="0" spc="240" dirty="0">
                <a:latin typeface="Myriad Pro" panose="020B0503030403020204"/>
                <a:cs typeface="Myriad Pro" panose="020B0503030403020204"/>
              </a:rPr>
              <a:t> (</a:t>
            </a:r>
            <a:r>
              <a:rPr lang="en-US" sz="2950" b="0" spc="114" dirty="0">
                <a:latin typeface="Myriad Pro" panose="020B0503030403020204"/>
                <a:cs typeface="Myriad Pro" panose="020B0503030403020204"/>
              </a:rPr>
              <a:t>………….</a:t>
            </a:r>
            <a:r>
              <a:rPr lang="en-US" sz="2950" b="0" spc="240" dirty="0">
                <a:latin typeface="Myriad Pro" panose="020B0503030403020204"/>
                <a:cs typeface="Myriad Pro" panose="020B0503030403020204"/>
              </a:rPr>
              <a:t> )</a:t>
            </a:r>
            <a:r>
              <a:rPr lang="en-US" sz="2950" b="0" spc="55" dirty="0">
                <a:latin typeface="Myriad Pro" panose="020B0503030403020204"/>
                <a:cs typeface="Myriad Pro" panose="020B0503030403020204"/>
              </a:rPr>
              <a:t>C</a:t>
            </a:r>
            <a:r>
              <a:rPr lang="en-US" sz="2950" b="0" spc="114" dirty="0">
                <a:latin typeface="Myriad Pro" panose="020B0503030403020204"/>
                <a:cs typeface="Myriad Pro" panose="020B0503030403020204"/>
              </a:rPr>
              <a:t>OUNCIL</a:t>
            </a:r>
            <a:br>
              <a:rPr lang="en-US" sz="2950" b="0" spc="114" dirty="0">
                <a:latin typeface="Myriad Pro" panose="020B0503030403020204"/>
                <a:cs typeface="Myriad Pro" panose="020B0503030403020204"/>
              </a:rPr>
            </a:br>
            <a:r>
              <a:rPr lang="en-US" sz="2950" b="0" spc="114" dirty="0">
                <a:latin typeface="Myriad Pro" panose="020B0503030403020204"/>
                <a:cs typeface="Myriad Pro" panose="020B0503030403020204"/>
              </a:rPr>
              <a:t>WICCI</a:t>
            </a:r>
            <a:endParaRPr sz="2950" dirty="0">
              <a:latin typeface="Myriad Pro" panose="020B0503030403020204"/>
              <a:cs typeface="Myriad Pro" panose="020B0503030403020204"/>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a:latin typeface="Garamond" panose="02020404030301010803"/>
                <a:cs typeface="Garamond" panose="02020404030301010803"/>
              </a:rPr>
              <a:t>BIO :- </a:t>
            </a:r>
          </a:p>
          <a:p>
            <a:pPr marL="12700" algn="just">
              <a:lnSpc>
                <a:spcPct val="100000"/>
              </a:lnSpc>
            </a:pPr>
            <a:r>
              <a:rPr lang="en-US" sz="3800" b="1" spc="25" dirty="0">
                <a:latin typeface="Garamond" panose="02020404030301010803"/>
                <a:cs typeface="Garamond" panose="02020404030301010803"/>
              </a:rPr>
              <a:t>Type Text</a:t>
            </a:r>
            <a:endParaRPr sz="3800" dirty="0">
              <a:latin typeface="Garamond" panose="02020404030301010803"/>
              <a:cs typeface="Garamond" panose="02020404030301010803"/>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panose="02020404030301010803"/>
                <a:cs typeface="Garamond" panose="02020404030301010803"/>
              </a:rPr>
              <a:t>Insert High Resolution Picture</a:t>
            </a:r>
            <a:endParaRPr sz="3200" dirty="0">
              <a:latin typeface="Garamond" panose="02020404030301010803"/>
              <a:cs typeface="Garamond" panose="02020404030301010803"/>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a:latin typeface="Myriad Pro" panose="020B0503030403020204"/>
                <a:cs typeface="Myriad Pro" panose="020B0503030403020204"/>
              </a:rPr>
              <a:t>C</a:t>
            </a:r>
            <a:r>
              <a:rPr lang="en-US" sz="2950" b="0" spc="114" dirty="0">
                <a:latin typeface="Myriad Pro" panose="020B0503030403020204"/>
                <a:cs typeface="Myriad Pro" panose="020B0503030403020204"/>
              </a:rPr>
              <a:t>OUNCIL MEMBER</a:t>
            </a:r>
            <a:r>
              <a:rPr lang="en-US" sz="2950" b="0" dirty="0">
                <a:latin typeface="Myriad Pro" panose="020B0503030403020204"/>
                <a:cs typeface="Myriad Pro" panose="020B0503030403020204"/>
              </a:rPr>
              <a:t>,</a:t>
            </a:r>
            <a:r>
              <a:rPr lang="en-US" sz="2950" b="0" spc="240" dirty="0">
                <a:latin typeface="Myriad Pro" panose="020B0503030403020204"/>
                <a:cs typeface="Myriad Pro" panose="020B0503030403020204"/>
              </a:rPr>
              <a:t> (</a:t>
            </a:r>
            <a:r>
              <a:rPr lang="en-US" sz="2950" b="0" spc="114" dirty="0">
                <a:latin typeface="Myriad Pro" panose="020B0503030403020204"/>
                <a:cs typeface="Myriad Pro" panose="020B0503030403020204"/>
              </a:rPr>
              <a:t>………….</a:t>
            </a:r>
            <a:r>
              <a:rPr lang="en-US" sz="2950" b="0" spc="240" dirty="0">
                <a:latin typeface="Myriad Pro" panose="020B0503030403020204"/>
                <a:cs typeface="Myriad Pro" panose="020B0503030403020204"/>
              </a:rPr>
              <a:t> )</a:t>
            </a:r>
            <a:r>
              <a:rPr lang="en-US" sz="2950" b="0" spc="55" dirty="0">
                <a:latin typeface="Myriad Pro" panose="020B0503030403020204"/>
                <a:cs typeface="Myriad Pro" panose="020B0503030403020204"/>
              </a:rPr>
              <a:t>C</a:t>
            </a:r>
            <a:r>
              <a:rPr lang="en-US" sz="2950" b="0" spc="114" dirty="0">
                <a:latin typeface="Myriad Pro" panose="020B0503030403020204"/>
                <a:cs typeface="Myriad Pro" panose="020B0503030403020204"/>
              </a:rPr>
              <a:t>OUNCIL</a:t>
            </a:r>
            <a:br>
              <a:rPr lang="en-US" sz="2950" b="0" spc="114" dirty="0">
                <a:latin typeface="Myriad Pro" panose="020B0503030403020204"/>
                <a:cs typeface="Myriad Pro" panose="020B0503030403020204"/>
              </a:rPr>
            </a:br>
            <a:r>
              <a:rPr lang="en-US" sz="2950" b="0" spc="114" dirty="0">
                <a:latin typeface="Myriad Pro" panose="020B0503030403020204"/>
                <a:cs typeface="Myriad Pro" panose="020B0503030403020204"/>
              </a:rPr>
              <a:t>WICCI</a:t>
            </a:r>
            <a:endParaRPr sz="2950" dirty="0">
              <a:latin typeface="Myriad Pro" panose="020B0503030403020204"/>
              <a:cs typeface="Myriad Pro" panose="020B0503030403020204"/>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a:latin typeface="Garamond" panose="02020404030301010803"/>
                <a:cs typeface="Garamond" panose="02020404030301010803"/>
              </a:rPr>
              <a:t>BIO :- </a:t>
            </a:r>
          </a:p>
          <a:p>
            <a:pPr marL="12700" algn="just">
              <a:lnSpc>
                <a:spcPct val="100000"/>
              </a:lnSpc>
            </a:pPr>
            <a:r>
              <a:rPr lang="en-US" sz="3800" b="1" spc="25" dirty="0">
                <a:latin typeface="Garamond" panose="02020404030301010803"/>
                <a:cs typeface="Garamond" panose="02020404030301010803"/>
              </a:rPr>
              <a:t>Type Text</a:t>
            </a:r>
            <a:endParaRPr sz="3800" dirty="0">
              <a:latin typeface="Garamond" panose="02020404030301010803"/>
              <a:cs typeface="Garamond" panose="02020404030301010803"/>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panose="02020404030301010803"/>
                <a:cs typeface="Garamond" panose="02020404030301010803"/>
              </a:rPr>
              <a:t>Insert High Resolution Picture</a:t>
            </a:r>
            <a:endParaRPr sz="3200" dirty="0">
              <a:latin typeface="Garamond" panose="02020404030301010803"/>
              <a:cs typeface="Garamond" panose="02020404030301010803"/>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a:latin typeface="Myriad Pro" panose="020B0503030403020204"/>
                <a:cs typeface="Myriad Pro" panose="020B0503030403020204"/>
              </a:rPr>
              <a:t>C</a:t>
            </a:r>
            <a:r>
              <a:rPr lang="en-US" sz="2950" b="0" spc="114" dirty="0">
                <a:latin typeface="Myriad Pro" panose="020B0503030403020204"/>
                <a:cs typeface="Myriad Pro" panose="020B0503030403020204"/>
              </a:rPr>
              <a:t>OUNCIL MEMBER</a:t>
            </a:r>
            <a:r>
              <a:rPr lang="en-US" sz="2950" b="0" dirty="0">
                <a:latin typeface="Myriad Pro" panose="020B0503030403020204"/>
                <a:cs typeface="Myriad Pro" panose="020B0503030403020204"/>
              </a:rPr>
              <a:t>,</a:t>
            </a:r>
            <a:r>
              <a:rPr lang="en-US" sz="2950" b="0" spc="240" dirty="0">
                <a:latin typeface="Myriad Pro" panose="020B0503030403020204"/>
                <a:cs typeface="Myriad Pro" panose="020B0503030403020204"/>
              </a:rPr>
              <a:t> (</a:t>
            </a:r>
            <a:r>
              <a:rPr lang="en-US" sz="2950" b="0" spc="114" dirty="0">
                <a:latin typeface="Myriad Pro" panose="020B0503030403020204"/>
                <a:cs typeface="Myriad Pro" panose="020B0503030403020204"/>
              </a:rPr>
              <a:t>………….</a:t>
            </a:r>
            <a:r>
              <a:rPr lang="en-US" sz="2950" b="0" spc="240" dirty="0">
                <a:latin typeface="Myriad Pro" panose="020B0503030403020204"/>
                <a:cs typeface="Myriad Pro" panose="020B0503030403020204"/>
              </a:rPr>
              <a:t> )</a:t>
            </a:r>
            <a:r>
              <a:rPr lang="en-US" sz="2950" b="0" spc="55" dirty="0">
                <a:latin typeface="Myriad Pro" panose="020B0503030403020204"/>
                <a:cs typeface="Myriad Pro" panose="020B0503030403020204"/>
              </a:rPr>
              <a:t>C</a:t>
            </a:r>
            <a:r>
              <a:rPr lang="en-US" sz="2950" b="0" spc="114" dirty="0">
                <a:latin typeface="Myriad Pro" panose="020B0503030403020204"/>
                <a:cs typeface="Myriad Pro" panose="020B0503030403020204"/>
              </a:rPr>
              <a:t>OUNCIL</a:t>
            </a:r>
            <a:br>
              <a:rPr lang="en-US" sz="2950" b="0" spc="114" dirty="0">
                <a:latin typeface="Myriad Pro" panose="020B0503030403020204"/>
                <a:cs typeface="Myriad Pro" panose="020B0503030403020204"/>
              </a:rPr>
            </a:br>
            <a:r>
              <a:rPr lang="en-US" sz="2950" b="0" spc="114" dirty="0">
                <a:latin typeface="Myriad Pro" panose="020B0503030403020204"/>
                <a:cs typeface="Myriad Pro" panose="020B0503030403020204"/>
              </a:rPr>
              <a:t>WICCI</a:t>
            </a:r>
            <a:endParaRPr sz="2950" dirty="0">
              <a:latin typeface="Myriad Pro" panose="020B0503030403020204"/>
              <a:cs typeface="Myriad Pro" panose="020B0503030403020204"/>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a:latin typeface="Garamond" panose="02020404030301010803"/>
                <a:cs typeface="Garamond" panose="02020404030301010803"/>
              </a:rPr>
              <a:t>BIO :- </a:t>
            </a:r>
          </a:p>
          <a:p>
            <a:pPr marL="12700" algn="just">
              <a:lnSpc>
                <a:spcPct val="100000"/>
              </a:lnSpc>
            </a:pPr>
            <a:r>
              <a:rPr lang="en-US" sz="3800" b="1" spc="25" dirty="0">
                <a:latin typeface="Garamond" panose="02020404030301010803"/>
                <a:cs typeface="Garamond" panose="02020404030301010803"/>
              </a:rPr>
              <a:t>Type Text</a:t>
            </a:r>
            <a:endParaRPr sz="3800" dirty="0">
              <a:latin typeface="Garamond" panose="02020404030301010803"/>
              <a:cs typeface="Garamond" panose="02020404030301010803"/>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panose="02020404030301010803"/>
                <a:cs typeface="Garamond" panose="02020404030301010803"/>
              </a:rPr>
              <a:t>Insert High Resolution Picture</a:t>
            </a:r>
            <a:endParaRPr sz="3200" dirty="0">
              <a:latin typeface="Garamond" panose="02020404030301010803"/>
              <a:cs typeface="Garamond" panose="02020404030301010803"/>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a:latin typeface="Myriad Pro" panose="020B0503030403020204"/>
                <a:cs typeface="Myriad Pro" panose="020B0503030403020204"/>
              </a:rPr>
              <a:t>C</a:t>
            </a:r>
            <a:r>
              <a:rPr lang="en-US" sz="2950" b="0" spc="114" dirty="0">
                <a:latin typeface="Myriad Pro" panose="020B0503030403020204"/>
                <a:cs typeface="Myriad Pro" panose="020B0503030403020204"/>
              </a:rPr>
              <a:t>OUNCIL MEMBER</a:t>
            </a:r>
            <a:r>
              <a:rPr lang="en-US" sz="2950" b="0" dirty="0">
                <a:latin typeface="Myriad Pro" panose="020B0503030403020204"/>
                <a:cs typeface="Myriad Pro" panose="020B0503030403020204"/>
              </a:rPr>
              <a:t>,</a:t>
            </a:r>
            <a:r>
              <a:rPr lang="en-US" sz="2950" b="0" spc="240" dirty="0">
                <a:latin typeface="Myriad Pro" panose="020B0503030403020204"/>
                <a:cs typeface="Myriad Pro" panose="020B0503030403020204"/>
              </a:rPr>
              <a:t> (</a:t>
            </a:r>
            <a:r>
              <a:rPr lang="en-US" sz="2950" b="0" spc="114" dirty="0">
                <a:latin typeface="Myriad Pro" panose="020B0503030403020204"/>
                <a:cs typeface="Myriad Pro" panose="020B0503030403020204"/>
              </a:rPr>
              <a:t>………….</a:t>
            </a:r>
            <a:r>
              <a:rPr lang="en-US" sz="2950" b="0" spc="240" dirty="0">
                <a:latin typeface="Myriad Pro" panose="020B0503030403020204"/>
                <a:cs typeface="Myriad Pro" panose="020B0503030403020204"/>
              </a:rPr>
              <a:t> )</a:t>
            </a:r>
            <a:r>
              <a:rPr lang="en-US" sz="2950" b="0" spc="55" dirty="0">
                <a:latin typeface="Myriad Pro" panose="020B0503030403020204"/>
                <a:cs typeface="Myriad Pro" panose="020B0503030403020204"/>
              </a:rPr>
              <a:t>C</a:t>
            </a:r>
            <a:r>
              <a:rPr lang="en-US" sz="2950" b="0" spc="114" dirty="0">
                <a:latin typeface="Myriad Pro" panose="020B0503030403020204"/>
                <a:cs typeface="Myriad Pro" panose="020B0503030403020204"/>
              </a:rPr>
              <a:t>OUNCIL</a:t>
            </a:r>
            <a:br>
              <a:rPr lang="en-US" sz="2950" b="0" spc="114" dirty="0">
                <a:latin typeface="Myriad Pro" panose="020B0503030403020204"/>
                <a:cs typeface="Myriad Pro" panose="020B0503030403020204"/>
              </a:rPr>
            </a:br>
            <a:r>
              <a:rPr lang="en-US" sz="2950" b="0" spc="114" dirty="0">
                <a:latin typeface="Myriad Pro" panose="020B0503030403020204"/>
                <a:cs typeface="Myriad Pro" panose="020B0503030403020204"/>
              </a:rPr>
              <a:t>WICCI</a:t>
            </a:r>
            <a:endParaRPr sz="2950" dirty="0">
              <a:latin typeface="Myriad Pro" panose="020B0503030403020204"/>
              <a:cs typeface="Myriad Pro" panose="020B0503030403020204"/>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a:latin typeface="Garamond" panose="02020404030301010803"/>
                <a:cs typeface="Garamond" panose="02020404030301010803"/>
              </a:rPr>
              <a:t>BIO :- </a:t>
            </a:r>
          </a:p>
          <a:p>
            <a:pPr marL="12700" algn="just">
              <a:lnSpc>
                <a:spcPct val="100000"/>
              </a:lnSpc>
            </a:pPr>
            <a:r>
              <a:rPr lang="en-US" sz="3800" b="1" spc="25" dirty="0">
                <a:latin typeface="Garamond" panose="02020404030301010803"/>
                <a:cs typeface="Garamond" panose="02020404030301010803"/>
              </a:rPr>
              <a:t>Type Text</a:t>
            </a:r>
            <a:endParaRPr sz="3800" dirty="0">
              <a:latin typeface="Garamond" panose="02020404030301010803"/>
              <a:cs typeface="Garamond" panose="02020404030301010803"/>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panose="02020404030301010803"/>
                <a:cs typeface="Garamond" panose="02020404030301010803"/>
              </a:rPr>
              <a:t>Insert High Resolution Picture</a:t>
            </a:r>
            <a:endParaRPr sz="3200" dirty="0">
              <a:latin typeface="Garamond" panose="02020404030301010803"/>
              <a:cs typeface="Garamond" panose="02020404030301010803"/>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a:latin typeface="Myriad Pro" panose="020B0503030403020204"/>
                <a:cs typeface="Myriad Pro" panose="020B0503030403020204"/>
              </a:rPr>
              <a:t>C</a:t>
            </a:r>
            <a:r>
              <a:rPr lang="en-US" sz="2950" b="0" spc="114" dirty="0">
                <a:latin typeface="Myriad Pro" panose="020B0503030403020204"/>
                <a:cs typeface="Myriad Pro" panose="020B0503030403020204"/>
              </a:rPr>
              <a:t>OUNCIL MEMBER</a:t>
            </a:r>
            <a:r>
              <a:rPr lang="en-US" sz="2950" b="0" dirty="0">
                <a:latin typeface="Myriad Pro" panose="020B0503030403020204"/>
                <a:cs typeface="Myriad Pro" panose="020B0503030403020204"/>
              </a:rPr>
              <a:t>,</a:t>
            </a:r>
            <a:r>
              <a:rPr lang="en-US" sz="2950" b="0" spc="240" dirty="0">
                <a:latin typeface="Myriad Pro" panose="020B0503030403020204"/>
                <a:cs typeface="Myriad Pro" panose="020B0503030403020204"/>
              </a:rPr>
              <a:t> (</a:t>
            </a:r>
            <a:r>
              <a:rPr lang="en-US" sz="2950" b="0" spc="114" dirty="0">
                <a:latin typeface="Myriad Pro" panose="020B0503030403020204"/>
                <a:cs typeface="Myriad Pro" panose="020B0503030403020204"/>
              </a:rPr>
              <a:t>………….</a:t>
            </a:r>
            <a:r>
              <a:rPr lang="en-US" sz="2950" b="0" spc="240" dirty="0">
                <a:latin typeface="Myriad Pro" panose="020B0503030403020204"/>
                <a:cs typeface="Myriad Pro" panose="020B0503030403020204"/>
              </a:rPr>
              <a:t> )</a:t>
            </a:r>
            <a:r>
              <a:rPr lang="en-US" sz="2950" b="0" spc="55" dirty="0">
                <a:latin typeface="Myriad Pro" panose="020B0503030403020204"/>
                <a:cs typeface="Myriad Pro" panose="020B0503030403020204"/>
              </a:rPr>
              <a:t>C</a:t>
            </a:r>
            <a:r>
              <a:rPr lang="en-US" sz="2950" b="0" spc="114" dirty="0">
                <a:latin typeface="Myriad Pro" panose="020B0503030403020204"/>
                <a:cs typeface="Myriad Pro" panose="020B0503030403020204"/>
              </a:rPr>
              <a:t>OUNCIL</a:t>
            </a:r>
            <a:br>
              <a:rPr lang="en-US" sz="2950" b="0" spc="114" dirty="0">
                <a:latin typeface="Myriad Pro" panose="020B0503030403020204"/>
                <a:cs typeface="Myriad Pro" panose="020B0503030403020204"/>
              </a:rPr>
            </a:br>
            <a:r>
              <a:rPr lang="en-US" sz="2950" b="0" spc="114" dirty="0">
                <a:latin typeface="Myriad Pro" panose="020B0503030403020204"/>
                <a:cs typeface="Myriad Pro" panose="020B0503030403020204"/>
              </a:rPr>
              <a:t>WICCI</a:t>
            </a:r>
            <a:endParaRPr sz="2950" dirty="0">
              <a:latin typeface="Myriad Pro" panose="020B0503030403020204"/>
              <a:cs typeface="Myriad Pro" panose="020B0503030403020204"/>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a:latin typeface="Garamond" panose="02020404030301010803"/>
                <a:cs typeface="Garamond" panose="02020404030301010803"/>
              </a:rPr>
              <a:t>BIO :- </a:t>
            </a:r>
          </a:p>
          <a:p>
            <a:pPr marL="12700" algn="just">
              <a:lnSpc>
                <a:spcPct val="100000"/>
              </a:lnSpc>
            </a:pPr>
            <a:r>
              <a:rPr lang="en-US" sz="3800" b="1" spc="25" dirty="0">
                <a:latin typeface="Garamond" panose="02020404030301010803"/>
                <a:cs typeface="Garamond" panose="02020404030301010803"/>
              </a:rPr>
              <a:t>Type Text</a:t>
            </a:r>
            <a:endParaRPr sz="3800" dirty="0">
              <a:latin typeface="Garamond" panose="02020404030301010803"/>
              <a:cs typeface="Garamond" panose="02020404030301010803"/>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panose="02020404030301010803"/>
                <a:cs typeface="Garamond" panose="02020404030301010803"/>
              </a:rPr>
              <a:t>Insert High Resolution Picture</a:t>
            </a:r>
            <a:endParaRPr sz="3200" dirty="0">
              <a:latin typeface="Garamond" panose="02020404030301010803"/>
              <a:cs typeface="Garamond" panose="02020404030301010803"/>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5715"/>
            <a:ext cx="13376910" cy="1128776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3" name="object 3"/>
          <p:cNvSpPr/>
          <p:nvPr/>
        </p:nvSpPr>
        <p:spPr>
          <a:xfrm>
            <a:off x="13376430" y="5715"/>
            <a:ext cx="6727825" cy="1128776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sp>
        <p:nvSpPr>
          <p:cNvPr id="4" name="object 4"/>
          <p:cNvSpPr txBox="1"/>
          <p:nvPr/>
        </p:nvSpPr>
        <p:spPr>
          <a:xfrm>
            <a:off x="1207239" y="3114683"/>
            <a:ext cx="6162040" cy="1708160"/>
          </a:xfrm>
          <a:prstGeom prst="rect">
            <a:avLst/>
          </a:prstGeom>
        </p:spPr>
        <p:txBody>
          <a:bodyPr vert="horz" wrap="square" lIns="0" tIns="0" rIns="0" bIns="0" rtlCol="0">
            <a:spAutoFit/>
          </a:bodyPr>
          <a:lstStyle/>
          <a:p>
            <a:pPr marL="12700">
              <a:lnSpc>
                <a:spcPct val="100000"/>
              </a:lnSpc>
            </a:pPr>
            <a:r>
              <a:rPr sz="11100" b="1" i="1" spc="5" dirty="0">
                <a:latin typeface="Times New Roman" panose="02020603050405020304"/>
                <a:cs typeface="Times New Roman" panose="02020603050405020304"/>
              </a:rPr>
              <a:t>W</a:t>
            </a:r>
            <a:r>
              <a:rPr sz="11100" b="1" i="1" spc="-660" dirty="0">
                <a:latin typeface="Times New Roman" panose="02020603050405020304"/>
                <a:cs typeface="Times New Roman" panose="02020603050405020304"/>
              </a:rPr>
              <a:t>e</a:t>
            </a:r>
            <a:r>
              <a:rPr sz="11100" b="1" i="1" spc="-220" dirty="0">
                <a:latin typeface="Times New Roman" panose="02020603050405020304"/>
                <a:cs typeface="Times New Roman" panose="02020603050405020304"/>
              </a:rPr>
              <a:t>l</a:t>
            </a:r>
            <a:r>
              <a:rPr sz="11100" b="1" i="1" spc="-815" dirty="0">
                <a:latin typeface="Times New Roman" panose="02020603050405020304"/>
                <a:cs typeface="Times New Roman" panose="02020603050405020304"/>
              </a:rPr>
              <a:t>c</a:t>
            </a:r>
            <a:r>
              <a:rPr sz="11100" b="1" i="1" spc="-409" dirty="0">
                <a:latin typeface="Times New Roman" panose="02020603050405020304"/>
                <a:cs typeface="Times New Roman" panose="02020603050405020304"/>
              </a:rPr>
              <a:t>oming</a:t>
            </a:r>
            <a:endParaRPr sz="11100" dirty="0">
              <a:latin typeface="Times New Roman" panose="02020603050405020304"/>
              <a:cs typeface="Times New Roman" panose="02020603050405020304"/>
            </a:endParaRPr>
          </a:p>
        </p:txBody>
      </p:sp>
      <p:sp>
        <p:nvSpPr>
          <p:cNvPr id="5" name="object 5"/>
          <p:cNvSpPr txBox="1"/>
          <p:nvPr/>
        </p:nvSpPr>
        <p:spPr>
          <a:xfrm>
            <a:off x="1207239" y="4662620"/>
            <a:ext cx="11120120" cy="3500958"/>
          </a:xfrm>
          <a:prstGeom prst="rect">
            <a:avLst/>
          </a:prstGeom>
        </p:spPr>
        <p:txBody>
          <a:bodyPr vert="horz" wrap="square" lIns="0" tIns="0" rIns="0" bIns="0" rtlCol="0">
            <a:spAutoFit/>
          </a:bodyPr>
          <a:lstStyle/>
          <a:p>
            <a:pPr marL="12700">
              <a:lnSpc>
                <a:spcPts val="12280"/>
              </a:lnSpc>
            </a:pPr>
            <a:r>
              <a:rPr sz="11100" b="1" i="1" spc="-509" dirty="0">
                <a:latin typeface="Times New Roman" panose="02020603050405020304"/>
                <a:cs typeface="Times New Roman" panose="02020603050405020304"/>
              </a:rPr>
              <a:t>Cou</a:t>
            </a:r>
            <a:r>
              <a:rPr sz="11100" b="1" i="1" spc="-555" dirty="0">
                <a:latin typeface="Times New Roman" panose="02020603050405020304"/>
                <a:cs typeface="Times New Roman" panose="02020603050405020304"/>
              </a:rPr>
              <a:t>n</a:t>
            </a:r>
            <a:r>
              <a:rPr sz="11100" b="1" i="1" spc="-480" dirty="0">
                <a:latin typeface="Times New Roman" panose="02020603050405020304"/>
                <a:cs typeface="Times New Roman" panose="02020603050405020304"/>
              </a:rPr>
              <a:t>c</a:t>
            </a:r>
            <a:r>
              <a:rPr sz="11100" b="1" i="1" spc="-190" dirty="0">
                <a:latin typeface="Times New Roman" panose="02020603050405020304"/>
                <a:cs typeface="Times New Roman" panose="02020603050405020304"/>
              </a:rPr>
              <a:t>il</a:t>
            </a:r>
            <a:r>
              <a:rPr sz="11100" b="1" i="1" spc="-440" dirty="0">
                <a:latin typeface="Times New Roman" panose="02020603050405020304"/>
                <a:cs typeface="Times New Roman" panose="02020603050405020304"/>
              </a:rPr>
              <a:t> </a:t>
            </a:r>
            <a:r>
              <a:rPr sz="11100" b="1" i="1" spc="-480" dirty="0">
                <a:latin typeface="Times New Roman" panose="02020603050405020304"/>
                <a:cs typeface="Times New Roman" panose="02020603050405020304"/>
              </a:rPr>
              <a:t>M</a:t>
            </a:r>
            <a:r>
              <a:rPr sz="11100" b="1" i="1" spc="-365" dirty="0">
                <a:latin typeface="Times New Roman" panose="02020603050405020304"/>
                <a:cs typeface="Times New Roman" panose="02020603050405020304"/>
              </a:rPr>
              <a:t>embe</a:t>
            </a:r>
            <a:r>
              <a:rPr sz="11100" b="1" i="1" spc="-320" dirty="0">
                <a:latin typeface="Times New Roman" panose="02020603050405020304"/>
                <a:cs typeface="Times New Roman" panose="02020603050405020304"/>
              </a:rPr>
              <a:t>r</a:t>
            </a:r>
            <a:r>
              <a:rPr sz="11100" b="1" i="1" spc="-350" dirty="0">
                <a:latin typeface="Times New Roman" panose="02020603050405020304"/>
                <a:cs typeface="Times New Roman" panose="02020603050405020304"/>
              </a:rPr>
              <a:t>s</a:t>
            </a:r>
            <a:r>
              <a:rPr sz="11100" b="1" i="1" spc="-440" dirty="0">
                <a:latin typeface="Times New Roman" panose="02020603050405020304"/>
                <a:cs typeface="Times New Roman" panose="02020603050405020304"/>
              </a:rPr>
              <a:t> </a:t>
            </a:r>
            <a:r>
              <a:rPr sz="11100" b="1" i="1" spc="285" dirty="0">
                <a:latin typeface="Times New Roman" panose="02020603050405020304"/>
                <a:cs typeface="Times New Roman" panose="02020603050405020304"/>
              </a:rPr>
              <a:t>t</a:t>
            </a:r>
            <a:r>
              <a:rPr sz="11100" b="1" i="1" spc="-670" dirty="0">
                <a:latin typeface="Times New Roman" panose="02020603050405020304"/>
                <a:cs typeface="Times New Roman" panose="02020603050405020304"/>
              </a:rPr>
              <a:t>o</a:t>
            </a:r>
            <a:endParaRPr sz="11100" dirty="0">
              <a:latin typeface="Times New Roman" panose="02020603050405020304"/>
              <a:cs typeface="Times New Roman" panose="02020603050405020304"/>
            </a:endParaRPr>
          </a:p>
          <a:p>
            <a:pPr marL="96520">
              <a:lnSpc>
                <a:spcPts val="15040"/>
              </a:lnSpc>
            </a:pPr>
            <a:r>
              <a:rPr sz="13400" b="1" i="1" spc="-165" dirty="0">
                <a:latin typeface="Times New Roman" panose="02020603050405020304"/>
                <a:cs typeface="Times New Roman" panose="02020603050405020304"/>
              </a:rPr>
              <a:t>WICCI</a:t>
            </a:r>
            <a:r>
              <a:rPr sz="13400" b="1" i="1" spc="-530" dirty="0">
                <a:latin typeface="Times New Roman" panose="02020603050405020304"/>
                <a:cs typeface="Times New Roman" panose="02020603050405020304"/>
              </a:rPr>
              <a:t> </a:t>
            </a:r>
            <a:endParaRPr sz="13400" dirty="0">
              <a:latin typeface="Times New Roman" panose="02020603050405020304"/>
              <a:cs typeface="Times New Roman" panose="02020603050405020304"/>
            </a:endParaRPr>
          </a:p>
        </p:txBody>
      </p:sp>
      <p:sp>
        <p:nvSpPr>
          <p:cNvPr id="6" name="object 6"/>
          <p:cNvSpPr txBox="1"/>
          <p:nvPr/>
        </p:nvSpPr>
        <p:spPr>
          <a:xfrm>
            <a:off x="13681230" y="8257345"/>
            <a:ext cx="6505420" cy="2395336"/>
          </a:xfrm>
          <a:prstGeom prst="rect">
            <a:avLst/>
          </a:prstGeom>
        </p:spPr>
        <p:txBody>
          <a:bodyPr vert="horz" wrap="square" lIns="0" tIns="0" rIns="0" bIns="0" rtlCol="0">
            <a:spAutoFit/>
          </a:bodyPr>
          <a:lstStyle/>
          <a:p>
            <a:pPr marL="12700">
              <a:lnSpc>
                <a:spcPct val="100000"/>
              </a:lnSpc>
            </a:pPr>
            <a:r>
              <a:rPr sz="4800" b="1" i="1" spc="-135" dirty="0">
                <a:solidFill>
                  <a:srgbClr val="42210B"/>
                </a:solidFill>
                <a:latin typeface="Times New Roman" panose="02020603050405020304"/>
                <a:cs typeface="Times New Roman" panose="02020603050405020304"/>
              </a:rPr>
              <a:t>P</a:t>
            </a:r>
            <a:r>
              <a:rPr sz="4800" b="1" i="1" spc="-150" dirty="0">
                <a:solidFill>
                  <a:srgbClr val="42210B"/>
                </a:solidFill>
                <a:latin typeface="Times New Roman" panose="02020603050405020304"/>
                <a:cs typeface="Times New Roman" panose="02020603050405020304"/>
              </a:rPr>
              <a:t>r</a:t>
            </a:r>
            <a:r>
              <a:rPr sz="4800" b="1" i="1" spc="-185" dirty="0">
                <a:solidFill>
                  <a:srgbClr val="42210B"/>
                </a:solidFill>
                <a:latin typeface="Times New Roman" panose="02020603050405020304"/>
                <a:cs typeface="Times New Roman" panose="02020603050405020304"/>
              </a:rPr>
              <a:t>e</a:t>
            </a:r>
            <a:r>
              <a:rPr sz="4800" b="1" i="1" spc="-55" dirty="0">
                <a:solidFill>
                  <a:srgbClr val="42210B"/>
                </a:solidFill>
                <a:latin typeface="Times New Roman" panose="02020603050405020304"/>
                <a:cs typeface="Times New Roman" panose="02020603050405020304"/>
              </a:rPr>
              <a:t>siden</a:t>
            </a:r>
            <a:r>
              <a:rPr sz="4800" b="1" i="1" spc="5" dirty="0">
                <a:solidFill>
                  <a:srgbClr val="42210B"/>
                </a:solidFill>
                <a:latin typeface="Times New Roman" panose="02020603050405020304"/>
                <a:cs typeface="Times New Roman" panose="02020603050405020304"/>
              </a:rPr>
              <a:t>t</a:t>
            </a:r>
            <a:r>
              <a:rPr sz="4800" b="1" i="1" spc="-70" dirty="0">
                <a:solidFill>
                  <a:srgbClr val="42210B"/>
                </a:solidFill>
                <a:latin typeface="Times New Roman" panose="02020603050405020304"/>
                <a:cs typeface="Times New Roman" panose="02020603050405020304"/>
              </a:rPr>
              <a:t>,</a:t>
            </a:r>
            <a:r>
              <a:rPr lang="en-US" sz="4800" b="1" i="1" spc="-70" dirty="0">
                <a:solidFill>
                  <a:srgbClr val="42210B"/>
                </a:solidFill>
                <a:latin typeface="Times New Roman" panose="02020603050405020304"/>
                <a:cs typeface="Times New Roman" panose="02020603050405020304"/>
              </a:rPr>
              <a:t> </a:t>
            </a:r>
            <a:r>
              <a:rPr sz="4800" b="1" i="1" spc="-130" dirty="0">
                <a:solidFill>
                  <a:srgbClr val="42210B"/>
                </a:solidFill>
                <a:latin typeface="Times New Roman" panose="02020603050405020304"/>
                <a:cs typeface="Times New Roman" panose="02020603050405020304"/>
              </a:rPr>
              <a:t>Vi</a:t>
            </a:r>
            <a:r>
              <a:rPr sz="4800" b="1" i="1" spc="-175" dirty="0">
                <a:solidFill>
                  <a:srgbClr val="42210B"/>
                </a:solidFill>
                <a:latin typeface="Times New Roman" panose="02020603050405020304"/>
                <a:cs typeface="Times New Roman" panose="02020603050405020304"/>
              </a:rPr>
              <a:t>c</a:t>
            </a:r>
            <a:r>
              <a:rPr sz="4800" b="1" i="1" spc="-150" dirty="0">
                <a:solidFill>
                  <a:srgbClr val="42210B"/>
                </a:solidFill>
                <a:latin typeface="Times New Roman" panose="02020603050405020304"/>
                <a:cs typeface="Times New Roman" panose="02020603050405020304"/>
              </a:rPr>
              <a:t>e</a:t>
            </a:r>
            <a:r>
              <a:rPr sz="4800" b="1" i="1" spc="-120" dirty="0">
                <a:solidFill>
                  <a:srgbClr val="42210B"/>
                </a:solidFill>
                <a:latin typeface="Times New Roman" panose="02020603050405020304"/>
                <a:cs typeface="Times New Roman" panose="02020603050405020304"/>
              </a:rPr>
              <a:t> </a:t>
            </a:r>
            <a:r>
              <a:rPr sz="4800" b="1" i="1" spc="-135" dirty="0">
                <a:solidFill>
                  <a:srgbClr val="42210B"/>
                </a:solidFill>
                <a:latin typeface="Times New Roman" panose="02020603050405020304"/>
                <a:cs typeface="Times New Roman" panose="02020603050405020304"/>
              </a:rPr>
              <a:t>P</a:t>
            </a:r>
            <a:r>
              <a:rPr sz="4800" b="1" i="1" spc="-150" dirty="0">
                <a:solidFill>
                  <a:srgbClr val="42210B"/>
                </a:solidFill>
                <a:latin typeface="Times New Roman" panose="02020603050405020304"/>
                <a:cs typeface="Times New Roman" panose="02020603050405020304"/>
              </a:rPr>
              <a:t>r</a:t>
            </a:r>
            <a:r>
              <a:rPr sz="4800" b="1" i="1" spc="-185" dirty="0">
                <a:solidFill>
                  <a:srgbClr val="42210B"/>
                </a:solidFill>
                <a:latin typeface="Times New Roman" panose="02020603050405020304"/>
                <a:cs typeface="Times New Roman" panose="02020603050405020304"/>
              </a:rPr>
              <a:t>e</a:t>
            </a:r>
            <a:r>
              <a:rPr sz="4800" b="1" i="1" spc="-50" dirty="0">
                <a:solidFill>
                  <a:srgbClr val="42210B"/>
                </a:solidFill>
                <a:latin typeface="Times New Roman" panose="02020603050405020304"/>
                <a:cs typeface="Times New Roman" panose="02020603050405020304"/>
              </a:rPr>
              <a:t>sident</a:t>
            </a:r>
            <a:endParaRPr sz="4800" dirty="0">
              <a:latin typeface="Times New Roman" panose="02020603050405020304"/>
              <a:cs typeface="Times New Roman" panose="02020603050405020304"/>
            </a:endParaRPr>
          </a:p>
          <a:p>
            <a:pPr marL="12700" marR="5080">
              <a:lnSpc>
                <a:spcPct val="117000"/>
              </a:lnSpc>
            </a:pPr>
            <a:r>
              <a:rPr sz="4800" b="1" i="1" spc="-80" dirty="0">
                <a:solidFill>
                  <a:srgbClr val="42210B"/>
                </a:solidFill>
                <a:latin typeface="Times New Roman" panose="02020603050405020304"/>
                <a:cs typeface="Times New Roman" panose="02020603050405020304"/>
              </a:rPr>
              <a:t>and</a:t>
            </a:r>
            <a:r>
              <a:rPr sz="4800" b="1" i="1" spc="-120" dirty="0">
                <a:solidFill>
                  <a:srgbClr val="42210B"/>
                </a:solidFill>
                <a:latin typeface="Times New Roman" panose="02020603050405020304"/>
                <a:cs typeface="Times New Roman" panose="02020603050405020304"/>
              </a:rPr>
              <a:t> </a:t>
            </a:r>
            <a:r>
              <a:rPr sz="4800" b="1" i="1" dirty="0">
                <a:solidFill>
                  <a:srgbClr val="42210B"/>
                </a:solidFill>
                <a:latin typeface="Times New Roman" panose="02020603050405020304"/>
                <a:cs typeface="Times New Roman" panose="02020603050405020304"/>
              </a:rPr>
              <a:t>20</a:t>
            </a:r>
            <a:r>
              <a:rPr lang="en-US" sz="4800" b="1" i="1" dirty="0">
                <a:solidFill>
                  <a:srgbClr val="42210B"/>
                </a:solidFill>
                <a:latin typeface="Times New Roman" panose="02020603050405020304"/>
                <a:cs typeface="Times New Roman" panose="02020603050405020304"/>
              </a:rPr>
              <a:t>+</a:t>
            </a:r>
            <a:r>
              <a:rPr sz="4800" b="1" i="1" spc="-120" dirty="0">
                <a:solidFill>
                  <a:srgbClr val="42210B"/>
                </a:solidFill>
                <a:latin typeface="Times New Roman" panose="02020603050405020304"/>
                <a:cs typeface="Times New Roman" panose="02020603050405020304"/>
              </a:rPr>
              <a:t> </a:t>
            </a:r>
            <a:r>
              <a:rPr sz="4800" b="1" i="1" spc="-135" dirty="0">
                <a:solidFill>
                  <a:srgbClr val="42210B"/>
                </a:solidFill>
                <a:latin typeface="Times New Roman" panose="02020603050405020304"/>
                <a:cs typeface="Times New Roman" panose="02020603050405020304"/>
              </a:rPr>
              <a:t>N</a:t>
            </a:r>
            <a:r>
              <a:rPr sz="4800" b="1" i="1" spc="-65" dirty="0">
                <a:solidFill>
                  <a:srgbClr val="42210B"/>
                </a:solidFill>
                <a:latin typeface="Times New Roman" panose="02020603050405020304"/>
                <a:cs typeface="Times New Roman" panose="02020603050405020304"/>
              </a:rPr>
              <a:t>omina</a:t>
            </a:r>
            <a:r>
              <a:rPr sz="4800" b="1" i="1" spc="-70" dirty="0">
                <a:solidFill>
                  <a:srgbClr val="42210B"/>
                </a:solidFill>
                <a:latin typeface="Times New Roman" panose="02020603050405020304"/>
                <a:cs typeface="Times New Roman" panose="02020603050405020304"/>
              </a:rPr>
              <a:t>t</a:t>
            </a:r>
            <a:r>
              <a:rPr sz="4800" b="1" i="1" spc="-105" dirty="0">
                <a:solidFill>
                  <a:srgbClr val="42210B"/>
                </a:solidFill>
                <a:latin typeface="Times New Roman" panose="02020603050405020304"/>
                <a:cs typeface="Times New Roman" panose="02020603050405020304"/>
              </a:rPr>
              <a:t>ed</a:t>
            </a:r>
            <a:r>
              <a:rPr lang="en-US" sz="4800" b="1" i="1" spc="-105" dirty="0">
                <a:solidFill>
                  <a:srgbClr val="42210B"/>
                </a:solidFill>
                <a:latin typeface="Times New Roman" panose="02020603050405020304"/>
                <a:cs typeface="Times New Roman" panose="02020603050405020304"/>
              </a:rPr>
              <a:t> Council</a:t>
            </a:r>
            <a:r>
              <a:rPr sz="4800" b="1" i="1" spc="-55" dirty="0">
                <a:solidFill>
                  <a:srgbClr val="42210B"/>
                </a:solidFill>
                <a:latin typeface="Times New Roman" panose="02020603050405020304"/>
                <a:cs typeface="Times New Roman" panose="02020603050405020304"/>
              </a:rPr>
              <a:t> </a:t>
            </a:r>
            <a:r>
              <a:rPr sz="4800" b="1" i="1" spc="-110" dirty="0">
                <a:solidFill>
                  <a:srgbClr val="42210B"/>
                </a:solidFill>
                <a:latin typeface="Times New Roman" panose="02020603050405020304"/>
                <a:cs typeface="Times New Roman" panose="02020603050405020304"/>
              </a:rPr>
              <a:t>M</a:t>
            </a:r>
            <a:r>
              <a:rPr sz="4800" b="1" i="1" spc="-100" dirty="0">
                <a:solidFill>
                  <a:srgbClr val="42210B"/>
                </a:solidFill>
                <a:latin typeface="Times New Roman" panose="02020603050405020304"/>
                <a:cs typeface="Times New Roman" panose="02020603050405020304"/>
              </a:rPr>
              <a:t>embe</a:t>
            </a:r>
            <a:r>
              <a:rPr sz="4800" b="1" i="1" spc="-95" dirty="0">
                <a:solidFill>
                  <a:srgbClr val="42210B"/>
                </a:solidFill>
                <a:latin typeface="Times New Roman" panose="02020603050405020304"/>
                <a:cs typeface="Times New Roman" panose="02020603050405020304"/>
              </a:rPr>
              <a:t>rs</a:t>
            </a:r>
            <a:endParaRPr sz="4400" dirty="0">
              <a:latin typeface="Times New Roman" panose="02020603050405020304"/>
              <a:cs typeface="Times New Roman" panose="02020603050405020304"/>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13" y="-888690"/>
            <a:ext cx="5284763" cy="3800165"/>
          </a:xfrm>
          <a:prstGeom prst="rect">
            <a:avLst/>
          </a:prstGeom>
        </p:spPr>
      </p:pic>
      <p:sp>
        <p:nvSpPr>
          <p:cNvPr id="10" name="Slide Number Placeholder 9"/>
          <p:cNvSpPr>
            <a:spLocks noGrp="1"/>
          </p:cNvSpPr>
          <p:nvPr>
            <p:ph type="sldNum" sz="quarter" idx="7"/>
          </p:nvPr>
        </p:nvSpPr>
        <p:spPr/>
        <p:txBody>
          <a:bodyPr/>
          <a:lstStyle/>
          <a:p>
            <a:fld id="{B6F15528-21DE-4FAA-801E-634DDDAF4B2B}"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a:latin typeface="Myriad Pro" panose="020B0503030403020204"/>
                <a:cs typeface="Myriad Pro" panose="020B0503030403020204"/>
              </a:rPr>
              <a:t>C</a:t>
            </a:r>
            <a:r>
              <a:rPr lang="en-US" sz="2950" b="0" spc="114" dirty="0">
                <a:latin typeface="Myriad Pro" panose="020B0503030403020204"/>
                <a:cs typeface="Myriad Pro" panose="020B0503030403020204"/>
              </a:rPr>
              <a:t>OUNCIL MEMBER</a:t>
            </a:r>
            <a:r>
              <a:rPr lang="en-US" sz="2950" b="0" dirty="0">
                <a:latin typeface="Myriad Pro" panose="020B0503030403020204"/>
                <a:cs typeface="Myriad Pro" panose="020B0503030403020204"/>
              </a:rPr>
              <a:t>,</a:t>
            </a:r>
            <a:r>
              <a:rPr lang="en-US" sz="2950" b="0" spc="240" dirty="0">
                <a:latin typeface="Myriad Pro" panose="020B0503030403020204"/>
                <a:cs typeface="Myriad Pro" panose="020B0503030403020204"/>
              </a:rPr>
              <a:t> (</a:t>
            </a:r>
            <a:r>
              <a:rPr lang="en-US" sz="2950" b="0" spc="114" dirty="0">
                <a:latin typeface="Myriad Pro" panose="020B0503030403020204"/>
                <a:cs typeface="Myriad Pro" panose="020B0503030403020204"/>
              </a:rPr>
              <a:t>………….</a:t>
            </a:r>
            <a:r>
              <a:rPr lang="en-US" sz="2950" b="0" spc="240" dirty="0">
                <a:latin typeface="Myriad Pro" panose="020B0503030403020204"/>
                <a:cs typeface="Myriad Pro" panose="020B0503030403020204"/>
              </a:rPr>
              <a:t> )</a:t>
            </a:r>
            <a:r>
              <a:rPr lang="en-US" sz="2950" b="0" spc="55" dirty="0">
                <a:latin typeface="Myriad Pro" panose="020B0503030403020204"/>
                <a:cs typeface="Myriad Pro" panose="020B0503030403020204"/>
              </a:rPr>
              <a:t>C</a:t>
            </a:r>
            <a:r>
              <a:rPr lang="en-US" sz="2950" b="0" spc="114" dirty="0">
                <a:latin typeface="Myriad Pro" panose="020B0503030403020204"/>
                <a:cs typeface="Myriad Pro" panose="020B0503030403020204"/>
              </a:rPr>
              <a:t>OUNCIL</a:t>
            </a:r>
            <a:br>
              <a:rPr lang="en-US" sz="2950" b="0" spc="114" dirty="0">
                <a:latin typeface="Myriad Pro" panose="020B0503030403020204"/>
                <a:cs typeface="Myriad Pro" panose="020B0503030403020204"/>
              </a:rPr>
            </a:br>
            <a:r>
              <a:rPr lang="en-US" sz="2950" b="0" spc="114" dirty="0">
                <a:latin typeface="Myriad Pro" panose="020B0503030403020204"/>
                <a:cs typeface="Myriad Pro" panose="020B0503030403020204"/>
              </a:rPr>
              <a:t>WICCI</a:t>
            </a:r>
            <a:endParaRPr sz="2950" dirty="0">
              <a:latin typeface="Myriad Pro" panose="020B0503030403020204"/>
              <a:cs typeface="Myriad Pro" panose="020B0503030403020204"/>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a:latin typeface="Garamond" panose="02020404030301010803"/>
                <a:cs typeface="Garamond" panose="02020404030301010803"/>
              </a:rPr>
              <a:t>BIO :- </a:t>
            </a:r>
          </a:p>
          <a:p>
            <a:pPr marL="12700" algn="just">
              <a:lnSpc>
                <a:spcPct val="100000"/>
              </a:lnSpc>
            </a:pPr>
            <a:r>
              <a:rPr lang="en-US" sz="3800" b="1" spc="25" dirty="0">
                <a:latin typeface="Garamond" panose="02020404030301010803"/>
                <a:cs typeface="Garamond" panose="02020404030301010803"/>
              </a:rPr>
              <a:t>Type Text</a:t>
            </a:r>
            <a:endParaRPr sz="3800" dirty="0">
              <a:latin typeface="Garamond" panose="02020404030301010803"/>
              <a:cs typeface="Garamond" panose="02020404030301010803"/>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panose="02020404030301010803"/>
                <a:cs typeface="Garamond" panose="02020404030301010803"/>
              </a:rPr>
              <a:t>Insert High Resolution Picture</a:t>
            </a:r>
            <a:endParaRPr sz="3200" dirty="0">
              <a:latin typeface="Garamond" panose="02020404030301010803"/>
              <a:cs typeface="Garamond" panose="02020404030301010803"/>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3036173"/>
          </a:xfrm>
          <a:prstGeom prst="rect">
            <a:avLst/>
          </a:prstGeom>
        </p:spPr>
        <p:txBody>
          <a:bodyPr vert="horz" wrap="square" lIns="0" tIns="1101810" rIns="0" bIns="0" rtlCol="0">
            <a:spAutoFit/>
          </a:bodyPr>
          <a:lstStyle/>
          <a:p>
            <a:pPr marL="307340">
              <a:lnSpc>
                <a:spcPts val="8150"/>
              </a:lnSpc>
            </a:pPr>
            <a:r>
              <a:rPr lang="en-US" sz="6600" spc="-135" dirty="0"/>
              <a:t>TYPE NAME &amp; WICCI DESIGNATION</a:t>
            </a:r>
            <a:endParaRPr sz="6600" dirty="0"/>
          </a:p>
          <a:p>
            <a:pPr marL="304800">
              <a:lnSpc>
                <a:spcPts val="3410"/>
              </a:lnSpc>
            </a:pPr>
            <a:r>
              <a:rPr lang="en-US" sz="2950" b="0" spc="55" dirty="0">
                <a:latin typeface="Myriad Pro" panose="020B0503030403020204"/>
                <a:cs typeface="Myriad Pro" panose="020B0503030403020204"/>
              </a:rPr>
              <a:t>C</a:t>
            </a:r>
            <a:r>
              <a:rPr lang="en-US" sz="2950" b="0" spc="114" dirty="0">
                <a:latin typeface="Myriad Pro" panose="020B0503030403020204"/>
                <a:cs typeface="Myriad Pro" panose="020B0503030403020204"/>
              </a:rPr>
              <a:t>OUNCIL MEMBER</a:t>
            </a:r>
            <a:r>
              <a:rPr lang="en-US" sz="2950" b="0" dirty="0">
                <a:latin typeface="Myriad Pro" panose="020B0503030403020204"/>
                <a:cs typeface="Myriad Pro" panose="020B0503030403020204"/>
              </a:rPr>
              <a:t>,</a:t>
            </a:r>
            <a:r>
              <a:rPr lang="en-US" sz="2950" b="0" spc="240" dirty="0">
                <a:latin typeface="Myriad Pro" panose="020B0503030403020204"/>
                <a:cs typeface="Myriad Pro" panose="020B0503030403020204"/>
              </a:rPr>
              <a:t> (</a:t>
            </a:r>
            <a:r>
              <a:rPr lang="en-US" sz="2950" b="0" spc="114" dirty="0">
                <a:latin typeface="Myriad Pro" panose="020B0503030403020204"/>
                <a:cs typeface="Myriad Pro" panose="020B0503030403020204"/>
              </a:rPr>
              <a:t>………….</a:t>
            </a:r>
            <a:r>
              <a:rPr lang="en-US" sz="2950" b="0" spc="240" dirty="0">
                <a:latin typeface="Myriad Pro" panose="020B0503030403020204"/>
                <a:cs typeface="Myriad Pro" panose="020B0503030403020204"/>
              </a:rPr>
              <a:t> )</a:t>
            </a:r>
            <a:r>
              <a:rPr lang="en-US" sz="2950" b="0" spc="55" dirty="0">
                <a:latin typeface="Myriad Pro" panose="020B0503030403020204"/>
                <a:cs typeface="Myriad Pro" panose="020B0503030403020204"/>
              </a:rPr>
              <a:t>C</a:t>
            </a:r>
            <a:r>
              <a:rPr lang="en-US" sz="2950" b="0" spc="114" dirty="0">
                <a:latin typeface="Myriad Pro" panose="020B0503030403020204"/>
                <a:cs typeface="Myriad Pro" panose="020B0503030403020204"/>
              </a:rPr>
              <a:t>OUNCIL</a:t>
            </a:r>
            <a:br>
              <a:rPr lang="en-US" sz="2950" b="0" spc="114" dirty="0">
                <a:latin typeface="Myriad Pro" panose="020B0503030403020204"/>
                <a:cs typeface="Myriad Pro" panose="020B0503030403020204"/>
              </a:rPr>
            </a:br>
            <a:r>
              <a:rPr lang="en-US" sz="2950" b="0" spc="114" dirty="0">
                <a:latin typeface="Myriad Pro" panose="020B0503030403020204"/>
                <a:cs typeface="Myriad Pro" panose="020B0503030403020204"/>
              </a:rPr>
              <a:t>WICCI</a:t>
            </a:r>
            <a:endParaRPr sz="2950" dirty="0">
              <a:latin typeface="Myriad Pro" panose="020B0503030403020204"/>
              <a:cs typeface="Myriad Pro" panose="020B0503030403020204"/>
            </a:endParaRPr>
          </a:p>
        </p:txBody>
      </p:sp>
      <p:sp>
        <p:nvSpPr>
          <p:cNvPr id="6" name="object 6"/>
          <p:cNvSpPr txBox="1"/>
          <p:nvPr/>
        </p:nvSpPr>
        <p:spPr>
          <a:xfrm>
            <a:off x="1516151" y="5011348"/>
            <a:ext cx="10321290" cy="1169551"/>
          </a:xfrm>
          <a:prstGeom prst="rect">
            <a:avLst/>
          </a:prstGeom>
        </p:spPr>
        <p:txBody>
          <a:bodyPr vert="horz" wrap="square" lIns="0" tIns="0" rIns="0" bIns="0" rtlCol="0">
            <a:spAutoFit/>
          </a:bodyPr>
          <a:lstStyle/>
          <a:p>
            <a:pPr marL="12700" algn="just">
              <a:lnSpc>
                <a:spcPct val="100000"/>
              </a:lnSpc>
            </a:pPr>
            <a:r>
              <a:rPr lang="en-US" sz="3800" b="1" spc="25" dirty="0">
                <a:latin typeface="Garamond" panose="02020404030301010803"/>
                <a:cs typeface="Garamond" panose="02020404030301010803"/>
              </a:rPr>
              <a:t>BIO :- </a:t>
            </a:r>
          </a:p>
          <a:p>
            <a:pPr marL="12700" algn="just">
              <a:lnSpc>
                <a:spcPct val="100000"/>
              </a:lnSpc>
            </a:pPr>
            <a:r>
              <a:rPr lang="en-US" sz="3800" b="1" spc="25" dirty="0">
                <a:latin typeface="Garamond" panose="02020404030301010803"/>
                <a:cs typeface="Garamond" panose="02020404030301010803"/>
              </a:rPr>
              <a:t>Type Text</a:t>
            </a:r>
            <a:endParaRPr sz="3800" dirty="0">
              <a:latin typeface="Garamond" panose="02020404030301010803"/>
              <a:cs typeface="Garamond" panose="02020404030301010803"/>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14" name="object 6"/>
          <p:cNvSpPr txBox="1"/>
          <p:nvPr/>
        </p:nvSpPr>
        <p:spPr>
          <a:xfrm>
            <a:off x="13100050" y="7635875"/>
            <a:ext cx="5562600" cy="492443"/>
          </a:xfrm>
          <a:prstGeom prst="rect">
            <a:avLst/>
          </a:prstGeom>
        </p:spPr>
        <p:txBody>
          <a:bodyPr vert="horz" wrap="square" lIns="0" tIns="0" rIns="0" bIns="0" rtlCol="0">
            <a:spAutoFit/>
          </a:bodyPr>
          <a:lstStyle/>
          <a:p>
            <a:pPr marL="12700">
              <a:lnSpc>
                <a:spcPct val="100000"/>
              </a:lnSpc>
            </a:pPr>
            <a:r>
              <a:rPr lang="en-US" sz="3200" b="1" spc="25" dirty="0">
                <a:latin typeface="Garamond" panose="02020404030301010803"/>
                <a:cs typeface="Garamond" panose="02020404030301010803"/>
              </a:rPr>
              <a:t>Insert High Resolution Picture</a:t>
            </a:r>
            <a:endParaRPr sz="3200" dirty="0">
              <a:latin typeface="Garamond" panose="02020404030301010803"/>
              <a:cs typeface="Garamond" panose="02020404030301010803"/>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3"/>
          <p:cNvSpPr/>
          <p:nvPr/>
        </p:nvSpPr>
        <p:spPr>
          <a:xfrm>
            <a:off x="1136650" y="1670160"/>
            <a:ext cx="18211801" cy="9242315"/>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sp>
        <p:nvSpPr>
          <p:cNvPr id="4" name="object 4"/>
          <p:cNvSpPr/>
          <p:nvPr/>
        </p:nvSpPr>
        <p:spPr>
          <a:xfrm>
            <a:off x="298378" y="1463675"/>
            <a:ext cx="11774805" cy="1948180"/>
          </a:xfrm>
          <a:custGeom>
            <a:avLst/>
            <a:gdLst/>
            <a:ahLst/>
            <a:cxnLst/>
            <a:rect l="l" t="t" r="r" b="b"/>
            <a:pathLst>
              <a:path w="11774805" h="1948180">
                <a:moveTo>
                  <a:pt x="11774384" y="1947584"/>
                </a:moveTo>
                <a:lnTo>
                  <a:pt x="0" y="1947584"/>
                </a:lnTo>
                <a:lnTo>
                  <a:pt x="0" y="0"/>
                </a:lnTo>
                <a:lnTo>
                  <a:pt x="11774384" y="0"/>
                </a:lnTo>
                <a:lnTo>
                  <a:pt x="11774384" y="1947584"/>
                </a:lnTo>
                <a:close/>
              </a:path>
            </a:pathLst>
          </a:custGeom>
          <a:solidFill>
            <a:schemeClr val="bg1">
              <a:lumMod val="75000"/>
            </a:schemeClr>
          </a:solidFill>
        </p:spPr>
        <p:txBody>
          <a:bodyPr wrap="square" lIns="0" tIns="0" rIns="0" bIns="0" rtlCol="0"/>
          <a:lstStyle/>
          <a:p>
            <a:endParaRPr/>
          </a:p>
        </p:txBody>
      </p:sp>
      <p:pic>
        <p:nvPicPr>
          <p:cNvPr id="1026" name="Picture 2" descr="29336F40-5B91-43C8-93AB-590225DBD1C4-L0-001"/>
          <p:cNvPicPr>
            <a:picLocks noChangeAspect="1" noChangeArrowheads="1"/>
          </p:cNvPicPr>
          <p:nvPr/>
        </p:nvPicPr>
        <p:blipFill rotWithShape="1">
          <a:blip r:embed="rId3">
            <a:extLst>
              <a:ext uri="{28A0092B-C50C-407E-A947-70E740481C1C}">
                <a14:useLocalDpi xmlns:a14="http://schemas.microsoft.com/office/drawing/2010/main" val="0"/>
              </a:ext>
            </a:extLst>
          </a:blip>
          <a:srcRect l="4228" r="3616" b="4299"/>
          <a:stretch>
            <a:fillRect/>
          </a:stretch>
        </p:blipFill>
        <p:spPr bwMode="auto">
          <a:xfrm>
            <a:off x="8680450" y="3595858"/>
            <a:ext cx="8229600" cy="716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bject 2"/>
          <p:cNvSpPr txBox="1">
            <a:spLocks noGrp="1"/>
          </p:cNvSpPr>
          <p:nvPr>
            <p:ph sz="half" idx="2"/>
          </p:nvPr>
        </p:nvSpPr>
        <p:spPr>
          <a:xfrm>
            <a:off x="1898650" y="3935723"/>
            <a:ext cx="5562600" cy="6736460"/>
          </a:xfrm>
          <a:prstGeom prst="rect">
            <a:avLst/>
          </a:prstGeom>
        </p:spPr>
        <p:txBody>
          <a:bodyPr vert="horz" wrap="square" lIns="0" tIns="0" rIns="0" bIns="0" rtlCol="0">
            <a:spAutoFit/>
          </a:bodyPr>
          <a:lstStyle/>
          <a:p>
            <a:pPr marL="12700" marR="5080" algn="just">
              <a:lnSpc>
                <a:spcPct val="126000"/>
              </a:lnSpc>
            </a:pPr>
            <a:r>
              <a:rPr spc="30" dirty="0">
                <a:solidFill>
                  <a:schemeClr val="tx1"/>
                </a:solidFill>
              </a:rPr>
              <a:t>WI</a:t>
            </a:r>
            <a:r>
              <a:rPr spc="-10" dirty="0">
                <a:solidFill>
                  <a:schemeClr val="tx1"/>
                </a:solidFill>
              </a:rPr>
              <a:t>C</a:t>
            </a:r>
            <a:r>
              <a:rPr spc="-90" dirty="0">
                <a:solidFill>
                  <a:schemeClr val="tx1"/>
                </a:solidFill>
              </a:rPr>
              <a:t>CI</a:t>
            </a:r>
            <a:r>
              <a:rPr spc="-105" dirty="0">
                <a:solidFill>
                  <a:schemeClr val="tx1"/>
                </a:solidFill>
              </a:rPr>
              <a:t> </a:t>
            </a:r>
            <a:r>
              <a:rPr dirty="0">
                <a:solidFill>
                  <a:schemeClr val="tx1"/>
                </a:solidFill>
              </a:rPr>
              <a:t>is</a:t>
            </a:r>
            <a:r>
              <a:rPr spc="-105" dirty="0">
                <a:solidFill>
                  <a:schemeClr val="tx1"/>
                </a:solidFill>
              </a:rPr>
              <a:t> </a:t>
            </a:r>
            <a:r>
              <a:rPr spc="50" dirty="0">
                <a:solidFill>
                  <a:schemeClr val="tx1"/>
                </a:solidFill>
              </a:rPr>
              <a:t>supported</a:t>
            </a:r>
            <a:r>
              <a:rPr spc="-105" dirty="0">
                <a:solidFill>
                  <a:schemeClr val="tx1"/>
                </a:solidFill>
              </a:rPr>
              <a:t> </a:t>
            </a:r>
            <a:r>
              <a:rPr spc="-15" dirty="0">
                <a:solidFill>
                  <a:schemeClr val="tx1"/>
                </a:solidFill>
              </a:rPr>
              <a:t>b</a:t>
            </a:r>
            <a:r>
              <a:rPr spc="75" dirty="0">
                <a:solidFill>
                  <a:schemeClr val="tx1"/>
                </a:solidFill>
              </a:rPr>
              <a:t>y</a:t>
            </a:r>
            <a:r>
              <a:rPr spc="-105" dirty="0">
                <a:solidFill>
                  <a:schemeClr val="tx1"/>
                </a:solidFill>
              </a:rPr>
              <a:t> </a:t>
            </a:r>
            <a:r>
              <a:rPr spc="70" dirty="0">
                <a:solidFill>
                  <a:schemeClr val="tx1"/>
                </a:solidFill>
              </a:rPr>
              <a:t>the</a:t>
            </a:r>
            <a:r>
              <a:rPr spc="40" dirty="0">
                <a:solidFill>
                  <a:schemeClr val="tx1"/>
                </a:solidFill>
              </a:rPr>
              <a:t> </a:t>
            </a:r>
            <a:r>
              <a:rPr dirty="0">
                <a:solidFill>
                  <a:schemeClr val="tx1"/>
                </a:solidFill>
              </a:rPr>
              <a:t>mass</a:t>
            </a:r>
            <a:r>
              <a:rPr spc="-85" dirty="0">
                <a:solidFill>
                  <a:schemeClr val="tx1"/>
                </a:solidFill>
              </a:rPr>
              <a:t>i</a:t>
            </a:r>
            <a:r>
              <a:rPr spc="-15" dirty="0">
                <a:solidFill>
                  <a:schemeClr val="tx1"/>
                </a:solidFill>
              </a:rPr>
              <a:t>v</a:t>
            </a:r>
            <a:r>
              <a:rPr spc="35" dirty="0">
                <a:solidFill>
                  <a:schemeClr val="tx1"/>
                </a:solidFill>
              </a:rPr>
              <a:t>e</a:t>
            </a:r>
            <a:r>
              <a:rPr lang="en-US" spc="35" dirty="0">
                <a:solidFill>
                  <a:schemeClr val="tx1"/>
                </a:solidFill>
              </a:rPr>
              <a:t> global</a:t>
            </a:r>
            <a:r>
              <a:rPr spc="-105" dirty="0">
                <a:solidFill>
                  <a:schemeClr val="tx1"/>
                </a:solidFill>
              </a:rPr>
              <a:t> </a:t>
            </a:r>
            <a:r>
              <a:rPr spc="65" dirty="0">
                <a:solidFill>
                  <a:schemeClr val="tx1"/>
                </a:solidFill>
              </a:rPr>
              <a:t>networks</a:t>
            </a:r>
            <a:r>
              <a:rPr spc="-105" dirty="0">
                <a:solidFill>
                  <a:schemeClr val="tx1"/>
                </a:solidFill>
              </a:rPr>
              <a:t> </a:t>
            </a:r>
            <a:r>
              <a:rPr spc="75" dirty="0">
                <a:solidFill>
                  <a:schemeClr val="tx1"/>
                </a:solidFill>
              </a:rPr>
              <a:t>of</a:t>
            </a:r>
            <a:r>
              <a:rPr spc="45" dirty="0">
                <a:solidFill>
                  <a:schemeClr val="tx1"/>
                </a:solidFill>
              </a:rPr>
              <a:t> </a:t>
            </a:r>
            <a:r>
              <a:rPr spc="-90" dirty="0">
                <a:solidFill>
                  <a:schemeClr val="tx1"/>
                </a:solidFill>
              </a:rPr>
              <a:t>ALL</a:t>
            </a:r>
            <a:r>
              <a:rPr spc="-105" dirty="0">
                <a:solidFill>
                  <a:schemeClr val="tx1"/>
                </a:solidFill>
              </a:rPr>
              <a:t> </a:t>
            </a:r>
            <a:r>
              <a:rPr spc="-15" dirty="0">
                <a:solidFill>
                  <a:schemeClr val="tx1"/>
                </a:solidFill>
              </a:rPr>
              <a:t>Ladies</a:t>
            </a:r>
            <a:r>
              <a:rPr spc="-105" dirty="0">
                <a:solidFill>
                  <a:schemeClr val="tx1"/>
                </a:solidFill>
              </a:rPr>
              <a:t> </a:t>
            </a:r>
            <a:r>
              <a:rPr spc="-15" dirty="0">
                <a:solidFill>
                  <a:schemeClr val="tx1"/>
                </a:solidFill>
              </a:rPr>
              <a:t>League</a:t>
            </a:r>
            <a:r>
              <a:rPr spc="-105" dirty="0">
                <a:solidFill>
                  <a:schemeClr val="tx1"/>
                </a:solidFill>
              </a:rPr>
              <a:t> </a:t>
            </a:r>
            <a:r>
              <a:rPr spc="-120" dirty="0">
                <a:solidFill>
                  <a:schemeClr val="tx1"/>
                </a:solidFill>
              </a:rPr>
              <a:t>(ALL),</a:t>
            </a:r>
            <a:r>
              <a:rPr spc="-65" dirty="0">
                <a:solidFill>
                  <a:schemeClr val="tx1"/>
                </a:solidFill>
              </a:rPr>
              <a:t> </a:t>
            </a:r>
            <a:r>
              <a:rPr spc="85" dirty="0">
                <a:solidFill>
                  <a:schemeClr val="tx1"/>
                </a:solidFill>
              </a:rPr>
              <a:t>Women</a:t>
            </a:r>
            <a:r>
              <a:rPr spc="-105" dirty="0">
                <a:solidFill>
                  <a:schemeClr val="tx1"/>
                </a:solidFill>
              </a:rPr>
              <a:t> </a:t>
            </a:r>
            <a:r>
              <a:rPr spc="-175" dirty="0">
                <a:solidFill>
                  <a:schemeClr val="tx1"/>
                </a:solidFill>
              </a:rPr>
              <a:t>E</a:t>
            </a:r>
            <a:r>
              <a:rPr spc="-145" dirty="0">
                <a:solidFill>
                  <a:schemeClr val="tx1"/>
                </a:solidFill>
              </a:rPr>
              <a:t>c</a:t>
            </a:r>
            <a:r>
              <a:rPr spc="40" dirty="0">
                <a:solidFill>
                  <a:schemeClr val="tx1"/>
                </a:solidFill>
              </a:rPr>
              <a:t>onomic</a:t>
            </a:r>
            <a:r>
              <a:rPr spc="-105" dirty="0">
                <a:solidFill>
                  <a:schemeClr val="tx1"/>
                </a:solidFill>
              </a:rPr>
              <a:t> </a:t>
            </a:r>
            <a:r>
              <a:rPr spc="-285" dirty="0">
                <a:solidFill>
                  <a:schemeClr val="tx1"/>
                </a:solidFill>
              </a:rPr>
              <a:t>F</a:t>
            </a:r>
            <a:r>
              <a:rPr spc="75" dirty="0">
                <a:solidFill>
                  <a:schemeClr val="tx1"/>
                </a:solidFill>
              </a:rPr>
              <a:t>orum</a:t>
            </a:r>
            <a:r>
              <a:rPr spc="30" dirty="0">
                <a:solidFill>
                  <a:schemeClr val="tx1"/>
                </a:solidFill>
              </a:rPr>
              <a:t> </a:t>
            </a:r>
            <a:r>
              <a:rPr spc="-90" dirty="0">
                <a:solidFill>
                  <a:schemeClr val="tx1"/>
                </a:solidFill>
              </a:rPr>
              <a:t>(WEF),</a:t>
            </a:r>
            <a:r>
              <a:rPr spc="-105" dirty="0">
                <a:solidFill>
                  <a:schemeClr val="tx1"/>
                </a:solidFill>
              </a:rPr>
              <a:t> </a:t>
            </a:r>
            <a:r>
              <a:rPr spc="55" dirty="0">
                <a:solidFill>
                  <a:schemeClr val="tx1"/>
                </a:solidFill>
              </a:rPr>
              <a:t>and</a:t>
            </a:r>
            <a:r>
              <a:rPr spc="-105" dirty="0">
                <a:solidFill>
                  <a:schemeClr val="tx1"/>
                </a:solidFill>
              </a:rPr>
              <a:t> </a:t>
            </a:r>
            <a:r>
              <a:rPr spc="-150" dirty="0">
                <a:solidFill>
                  <a:schemeClr val="tx1"/>
                </a:solidFill>
              </a:rPr>
              <a:t>SHE</a:t>
            </a:r>
            <a:r>
              <a:rPr spc="-135" dirty="0">
                <a:solidFill>
                  <a:schemeClr val="tx1"/>
                </a:solidFill>
              </a:rPr>
              <a:t>c</a:t>
            </a:r>
            <a:r>
              <a:rPr spc="25" dirty="0">
                <a:solidFill>
                  <a:schemeClr val="tx1"/>
                </a:solidFill>
              </a:rPr>
              <a:t>onomy.</a:t>
            </a:r>
          </a:p>
          <a:p>
            <a:pPr algn="just">
              <a:lnSpc>
                <a:spcPct val="100000"/>
              </a:lnSpc>
              <a:spcBef>
                <a:spcPts val="40"/>
              </a:spcBef>
            </a:pPr>
            <a:endParaRPr sz="2950" dirty="0">
              <a:solidFill>
                <a:schemeClr val="tx1"/>
              </a:solidFill>
              <a:latin typeface="Times New Roman" panose="02020603050405020304"/>
              <a:cs typeface="Times New Roman" panose="02020603050405020304"/>
            </a:endParaRPr>
          </a:p>
          <a:p>
            <a:pPr marL="12700" marR="136525" algn="just">
              <a:lnSpc>
                <a:spcPct val="126000"/>
              </a:lnSpc>
            </a:pPr>
            <a:r>
              <a:rPr spc="-90" dirty="0">
                <a:solidFill>
                  <a:schemeClr val="tx1"/>
                </a:solidFill>
              </a:rPr>
              <a:t>ALL</a:t>
            </a:r>
            <a:r>
              <a:rPr spc="-105" dirty="0">
                <a:solidFill>
                  <a:schemeClr val="tx1"/>
                </a:solidFill>
              </a:rPr>
              <a:t> </a:t>
            </a:r>
            <a:r>
              <a:rPr b="0" spc="85" dirty="0">
                <a:solidFill>
                  <a:schemeClr val="tx1"/>
                </a:solidFill>
                <a:latin typeface="Garamond" panose="02020404030301010803"/>
                <a:cs typeface="Garamond" panose="02020404030301010803"/>
              </a:rPr>
              <a:t>is</a:t>
            </a:r>
            <a:r>
              <a:rPr b="0" spc="-105" dirty="0">
                <a:solidFill>
                  <a:schemeClr val="tx1"/>
                </a:solidFill>
                <a:latin typeface="Garamond" panose="02020404030301010803"/>
                <a:cs typeface="Garamond" panose="02020404030301010803"/>
              </a:rPr>
              <a:t> </a:t>
            </a:r>
            <a:r>
              <a:rPr b="0" spc="185" dirty="0">
                <a:solidFill>
                  <a:schemeClr val="tx1"/>
                </a:solidFill>
                <a:latin typeface="Garamond" panose="02020404030301010803"/>
                <a:cs typeface="Garamond" panose="02020404030301010803"/>
              </a:rPr>
              <a:t>a</a:t>
            </a:r>
            <a:r>
              <a:rPr b="0" spc="-105" dirty="0">
                <a:solidFill>
                  <a:schemeClr val="tx1"/>
                </a:solidFill>
                <a:latin typeface="Garamond" panose="02020404030301010803"/>
                <a:cs typeface="Garamond" panose="02020404030301010803"/>
              </a:rPr>
              <a:t> </a:t>
            </a:r>
            <a:r>
              <a:rPr b="0" spc="125" dirty="0">
                <a:solidFill>
                  <a:schemeClr val="tx1"/>
                </a:solidFill>
                <a:latin typeface="Garamond" panose="02020404030301010803"/>
                <a:cs typeface="Garamond" panose="02020404030301010803"/>
              </a:rPr>
              <a:t>m</a:t>
            </a:r>
            <a:r>
              <a:rPr b="0" spc="25" dirty="0">
                <a:solidFill>
                  <a:schemeClr val="tx1"/>
                </a:solidFill>
                <a:latin typeface="Garamond" panose="02020404030301010803"/>
                <a:cs typeface="Garamond" panose="02020404030301010803"/>
              </a:rPr>
              <a:t>o</a:t>
            </a:r>
            <a:r>
              <a:rPr b="0" spc="-60" dirty="0">
                <a:solidFill>
                  <a:schemeClr val="tx1"/>
                </a:solidFill>
                <a:latin typeface="Garamond" panose="02020404030301010803"/>
                <a:cs typeface="Garamond" panose="02020404030301010803"/>
              </a:rPr>
              <a:t>v</a:t>
            </a:r>
            <a:r>
              <a:rPr b="0" spc="140" dirty="0">
                <a:solidFill>
                  <a:schemeClr val="tx1"/>
                </a:solidFill>
                <a:latin typeface="Garamond" panose="02020404030301010803"/>
                <a:cs typeface="Garamond" panose="02020404030301010803"/>
              </a:rPr>
              <a:t>eme</a:t>
            </a:r>
            <a:r>
              <a:rPr b="0" spc="105" dirty="0">
                <a:solidFill>
                  <a:schemeClr val="tx1"/>
                </a:solidFill>
                <a:latin typeface="Garamond" panose="02020404030301010803"/>
                <a:cs typeface="Garamond" panose="02020404030301010803"/>
              </a:rPr>
              <a:t>n</a:t>
            </a:r>
            <a:r>
              <a:rPr b="0" spc="35" dirty="0">
                <a:solidFill>
                  <a:schemeClr val="tx1"/>
                </a:solidFill>
                <a:latin typeface="Garamond" panose="02020404030301010803"/>
                <a:cs typeface="Garamond" panose="02020404030301010803"/>
              </a:rPr>
              <a:t>t</a:t>
            </a:r>
            <a:r>
              <a:rPr b="0" spc="-105" dirty="0">
                <a:solidFill>
                  <a:schemeClr val="tx1"/>
                </a:solidFill>
                <a:latin typeface="Garamond" panose="02020404030301010803"/>
                <a:cs typeface="Garamond" panose="02020404030301010803"/>
              </a:rPr>
              <a:t> </a:t>
            </a:r>
            <a:r>
              <a:rPr b="0" spc="-15" dirty="0">
                <a:solidFill>
                  <a:schemeClr val="tx1"/>
                </a:solidFill>
                <a:latin typeface="Garamond" panose="02020404030301010803"/>
                <a:cs typeface="Garamond" panose="02020404030301010803"/>
              </a:rPr>
              <a:t>of</a:t>
            </a:r>
            <a:r>
              <a:rPr b="0" spc="-105" dirty="0">
                <a:solidFill>
                  <a:schemeClr val="tx1"/>
                </a:solidFill>
                <a:latin typeface="Garamond" panose="02020404030301010803"/>
                <a:cs typeface="Garamond" panose="02020404030301010803"/>
              </a:rPr>
              <a:t> </a:t>
            </a:r>
            <a:r>
              <a:rPr b="0" spc="85" dirty="0">
                <a:solidFill>
                  <a:schemeClr val="tx1"/>
                </a:solidFill>
                <a:latin typeface="Garamond" panose="02020404030301010803"/>
                <a:cs typeface="Garamond" panose="02020404030301010803"/>
              </a:rPr>
              <a:t>‘Sis</a:t>
            </a:r>
            <a:r>
              <a:rPr b="0" spc="45" dirty="0">
                <a:solidFill>
                  <a:schemeClr val="tx1"/>
                </a:solidFill>
                <a:latin typeface="Garamond" panose="02020404030301010803"/>
                <a:cs typeface="Garamond" panose="02020404030301010803"/>
              </a:rPr>
              <a:t>t</a:t>
            </a:r>
            <a:r>
              <a:rPr b="0" spc="145" dirty="0">
                <a:solidFill>
                  <a:schemeClr val="tx1"/>
                </a:solidFill>
                <a:latin typeface="Garamond" panose="02020404030301010803"/>
                <a:cs typeface="Garamond" panose="02020404030301010803"/>
              </a:rPr>
              <a:t>e</a:t>
            </a:r>
            <a:r>
              <a:rPr b="0" spc="70" dirty="0">
                <a:solidFill>
                  <a:schemeClr val="tx1"/>
                </a:solidFill>
                <a:latin typeface="Garamond" panose="02020404030301010803"/>
                <a:cs typeface="Garamond" panose="02020404030301010803"/>
              </a:rPr>
              <a:t>r</a:t>
            </a:r>
            <a:r>
              <a:rPr b="0" spc="55" dirty="0">
                <a:solidFill>
                  <a:schemeClr val="tx1"/>
                </a:solidFill>
                <a:latin typeface="Garamond" panose="02020404030301010803"/>
                <a:cs typeface="Garamond" panose="02020404030301010803"/>
              </a:rPr>
              <a:t>s</a:t>
            </a:r>
            <a:r>
              <a:rPr b="0" spc="40" dirty="0">
                <a:solidFill>
                  <a:schemeClr val="tx1"/>
                </a:solidFill>
                <a:latin typeface="Garamond" panose="02020404030301010803"/>
                <a:cs typeface="Garamond" panose="02020404030301010803"/>
              </a:rPr>
              <a:t> </a:t>
            </a:r>
            <a:r>
              <a:rPr b="0" spc="45" dirty="0">
                <a:solidFill>
                  <a:schemeClr val="tx1"/>
                </a:solidFill>
                <a:latin typeface="Garamond" panose="02020404030301010803"/>
                <a:cs typeface="Garamond" panose="02020404030301010803"/>
              </a:rPr>
              <a:t>B</a:t>
            </a:r>
            <a:r>
              <a:rPr b="0" spc="-25" dirty="0">
                <a:solidFill>
                  <a:schemeClr val="tx1"/>
                </a:solidFill>
                <a:latin typeface="Garamond" panose="02020404030301010803"/>
                <a:cs typeface="Garamond" panose="02020404030301010803"/>
              </a:rPr>
              <a:t>e</a:t>
            </a:r>
            <a:r>
              <a:rPr b="0" spc="120" dirty="0">
                <a:solidFill>
                  <a:schemeClr val="tx1"/>
                </a:solidFill>
                <a:latin typeface="Garamond" panose="02020404030301010803"/>
                <a:cs typeface="Garamond" panose="02020404030301010803"/>
              </a:rPr>
              <a:t>y</a:t>
            </a:r>
            <a:r>
              <a:rPr b="0" spc="95" dirty="0">
                <a:solidFill>
                  <a:schemeClr val="tx1"/>
                </a:solidFill>
                <a:latin typeface="Garamond" panose="02020404030301010803"/>
                <a:cs typeface="Garamond" panose="02020404030301010803"/>
              </a:rPr>
              <a:t>ond</a:t>
            </a:r>
            <a:r>
              <a:rPr b="0" spc="-105" dirty="0">
                <a:solidFill>
                  <a:schemeClr val="tx1"/>
                </a:solidFill>
                <a:latin typeface="Garamond" panose="02020404030301010803"/>
                <a:cs typeface="Garamond" panose="02020404030301010803"/>
              </a:rPr>
              <a:t> </a:t>
            </a:r>
            <a:r>
              <a:rPr b="0" spc="45" dirty="0">
                <a:solidFill>
                  <a:schemeClr val="tx1"/>
                </a:solidFill>
                <a:latin typeface="Garamond" panose="02020404030301010803"/>
                <a:cs typeface="Garamond" panose="02020404030301010803"/>
              </a:rPr>
              <a:t>Bo</a:t>
            </a:r>
            <a:r>
              <a:rPr b="0" spc="-45" dirty="0">
                <a:solidFill>
                  <a:schemeClr val="tx1"/>
                </a:solidFill>
                <a:latin typeface="Garamond" panose="02020404030301010803"/>
                <a:cs typeface="Garamond" panose="02020404030301010803"/>
              </a:rPr>
              <a:t>r</a:t>
            </a:r>
            <a:r>
              <a:rPr b="0" spc="145" dirty="0">
                <a:solidFill>
                  <a:schemeClr val="tx1"/>
                </a:solidFill>
                <a:latin typeface="Garamond" panose="02020404030301010803"/>
                <a:cs typeface="Garamond" panose="02020404030301010803"/>
              </a:rPr>
              <a:t>de</a:t>
            </a:r>
            <a:r>
              <a:rPr b="0" spc="60" dirty="0">
                <a:solidFill>
                  <a:schemeClr val="tx1"/>
                </a:solidFill>
                <a:latin typeface="Garamond" panose="02020404030301010803"/>
                <a:cs typeface="Garamond" panose="02020404030301010803"/>
              </a:rPr>
              <a:t>r</a:t>
            </a:r>
            <a:r>
              <a:rPr b="0" spc="20" dirty="0">
                <a:solidFill>
                  <a:schemeClr val="tx1"/>
                </a:solidFill>
                <a:latin typeface="Garamond" panose="02020404030301010803"/>
                <a:cs typeface="Garamond" panose="02020404030301010803"/>
              </a:rPr>
              <a:t>s.’</a:t>
            </a:r>
          </a:p>
          <a:p>
            <a:pPr marL="12700" marR="368935" algn="just">
              <a:lnSpc>
                <a:spcPct val="126000"/>
              </a:lnSpc>
            </a:pPr>
            <a:endParaRPr lang="en-US" spc="-40" dirty="0">
              <a:solidFill>
                <a:schemeClr val="tx1"/>
              </a:solidFill>
            </a:endParaRPr>
          </a:p>
          <a:p>
            <a:pPr marL="12700" marR="368935" algn="just">
              <a:lnSpc>
                <a:spcPct val="126000"/>
              </a:lnSpc>
            </a:pPr>
            <a:r>
              <a:rPr spc="-40" dirty="0">
                <a:solidFill>
                  <a:schemeClr val="tx1"/>
                </a:solidFill>
              </a:rPr>
              <a:t>WEF</a:t>
            </a:r>
            <a:r>
              <a:rPr spc="-105" dirty="0">
                <a:solidFill>
                  <a:schemeClr val="tx1"/>
                </a:solidFill>
              </a:rPr>
              <a:t> </a:t>
            </a:r>
            <a:r>
              <a:rPr b="0" spc="85" dirty="0">
                <a:solidFill>
                  <a:schemeClr val="tx1"/>
                </a:solidFill>
                <a:latin typeface="Garamond" panose="02020404030301010803"/>
                <a:cs typeface="Garamond" panose="02020404030301010803"/>
              </a:rPr>
              <a:t>is</a:t>
            </a:r>
            <a:r>
              <a:rPr b="0" spc="-105" dirty="0">
                <a:solidFill>
                  <a:schemeClr val="tx1"/>
                </a:solidFill>
                <a:latin typeface="Garamond" panose="02020404030301010803"/>
                <a:cs typeface="Garamond" panose="02020404030301010803"/>
              </a:rPr>
              <a:t> </a:t>
            </a:r>
            <a:r>
              <a:rPr b="0" spc="185" dirty="0">
                <a:solidFill>
                  <a:schemeClr val="tx1"/>
                </a:solidFill>
                <a:latin typeface="Garamond" panose="02020404030301010803"/>
                <a:cs typeface="Garamond" panose="02020404030301010803"/>
              </a:rPr>
              <a:t>a</a:t>
            </a:r>
            <a:r>
              <a:rPr b="0" spc="-105" dirty="0">
                <a:solidFill>
                  <a:schemeClr val="tx1"/>
                </a:solidFill>
                <a:latin typeface="Garamond" panose="02020404030301010803"/>
                <a:cs typeface="Garamond" panose="02020404030301010803"/>
              </a:rPr>
              <a:t> </a:t>
            </a:r>
            <a:r>
              <a:rPr b="0" spc="135" dirty="0">
                <a:solidFill>
                  <a:schemeClr val="tx1"/>
                </a:solidFill>
                <a:latin typeface="Garamond" panose="02020404030301010803"/>
                <a:cs typeface="Garamond" panose="02020404030301010803"/>
              </a:rPr>
              <a:t>pla</a:t>
            </a:r>
            <a:r>
              <a:rPr b="0" spc="60" dirty="0">
                <a:solidFill>
                  <a:schemeClr val="tx1"/>
                </a:solidFill>
                <a:latin typeface="Garamond" panose="02020404030301010803"/>
                <a:cs typeface="Garamond" panose="02020404030301010803"/>
              </a:rPr>
              <a:t>tform</a:t>
            </a:r>
            <a:r>
              <a:rPr b="0" spc="-105" dirty="0">
                <a:solidFill>
                  <a:schemeClr val="tx1"/>
                </a:solidFill>
                <a:latin typeface="Garamond" panose="02020404030301010803"/>
                <a:cs typeface="Garamond" panose="02020404030301010803"/>
              </a:rPr>
              <a:t> </a:t>
            </a:r>
            <a:r>
              <a:rPr b="0" spc="40" dirty="0">
                <a:solidFill>
                  <a:schemeClr val="tx1"/>
                </a:solidFill>
                <a:latin typeface="Garamond" panose="02020404030301010803"/>
                <a:cs typeface="Garamond" panose="02020404030301010803"/>
              </a:rPr>
              <a:t>for</a:t>
            </a:r>
            <a:r>
              <a:rPr b="0" spc="25" dirty="0">
                <a:solidFill>
                  <a:schemeClr val="tx1"/>
                </a:solidFill>
                <a:latin typeface="Garamond" panose="02020404030301010803"/>
                <a:cs typeface="Garamond" panose="02020404030301010803"/>
              </a:rPr>
              <a:t> </a:t>
            </a:r>
            <a:r>
              <a:rPr b="0" spc="85" dirty="0">
                <a:solidFill>
                  <a:schemeClr val="tx1"/>
                </a:solidFill>
                <a:latin typeface="Garamond" panose="02020404030301010803"/>
                <a:cs typeface="Garamond" panose="02020404030301010803"/>
              </a:rPr>
              <a:t>‘Business</a:t>
            </a:r>
            <a:r>
              <a:rPr b="0" spc="-105" dirty="0">
                <a:solidFill>
                  <a:schemeClr val="tx1"/>
                </a:solidFill>
                <a:latin typeface="Garamond" panose="02020404030301010803"/>
                <a:cs typeface="Garamond" panose="02020404030301010803"/>
              </a:rPr>
              <a:t> </a:t>
            </a:r>
            <a:r>
              <a:rPr b="0" spc="45" dirty="0">
                <a:solidFill>
                  <a:schemeClr val="tx1"/>
                </a:solidFill>
                <a:latin typeface="Garamond" panose="02020404030301010803"/>
                <a:cs typeface="Garamond" panose="02020404030301010803"/>
              </a:rPr>
              <a:t>B</a:t>
            </a:r>
            <a:r>
              <a:rPr b="0" spc="-25" dirty="0">
                <a:solidFill>
                  <a:schemeClr val="tx1"/>
                </a:solidFill>
                <a:latin typeface="Garamond" panose="02020404030301010803"/>
                <a:cs typeface="Garamond" panose="02020404030301010803"/>
              </a:rPr>
              <a:t>e</a:t>
            </a:r>
            <a:r>
              <a:rPr b="0" spc="120" dirty="0">
                <a:solidFill>
                  <a:schemeClr val="tx1"/>
                </a:solidFill>
                <a:latin typeface="Garamond" panose="02020404030301010803"/>
                <a:cs typeface="Garamond" panose="02020404030301010803"/>
              </a:rPr>
              <a:t>y</a:t>
            </a:r>
            <a:r>
              <a:rPr b="0" spc="95" dirty="0">
                <a:solidFill>
                  <a:schemeClr val="tx1"/>
                </a:solidFill>
                <a:latin typeface="Garamond" panose="02020404030301010803"/>
                <a:cs typeface="Garamond" panose="02020404030301010803"/>
              </a:rPr>
              <a:t>ond</a:t>
            </a:r>
            <a:r>
              <a:rPr b="0" spc="-105" dirty="0">
                <a:solidFill>
                  <a:schemeClr val="tx1"/>
                </a:solidFill>
                <a:latin typeface="Garamond" panose="02020404030301010803"/>
                <a:cs typeface="Garamond" panose="02020404030301010803"/>
              </a:rPr>
              <a:t> </a:t>
            </a:r>
            <a:r>
              <a:rPr b="0" spc="45" dirty="0">
                <a:solidFill>
                  <a:schemeClr val="tx1"/>
                </a:solidFill>
                <a:latin typeface="Garamond" panose="02020404030301010803"/>
                <a:cs typeface="Garamond" panose="02020404030301010803"/>
              </a:rPr>
              <a:t>Bo</a:t>
            </a:r>
            <a:r>
              <a:rPr b="0" spc="-45" dirty="0">
                <a:solidFill>
                  <a:schemeClr val="tx1"/>
                </a:solidFill>
                <a:latin typeface="Garamond" panose="02020404030301010803"/>
                <a:cs typeface="Garamond" panose="02020404030301010803"/>
              </a:rPr>
              <a:t>r</a:t>
            </a:r>
            <a:r>
              <a:rPr b="0" spc="145" dirty="0">
                <a:solidFill>
                  <a:schemeClr val="tx1"/>
                </a:solidFill>
                <a:latin typeface="Garamond" panose="02020404030301010803"/>
                <a:cs typeface="Garamond" panose="02020404030301010803"/>
              </a:rPr>
              <a:t>de</a:t>
            </a:r>
            <a:r>
              <a:rPr b="0" spc="60" dirty="0">
                <a:solidFill>
                  <a:schemeClr val="tx1"/>
                </a:solidFill>
                <a:latin typeface="Garamond" panose="02020404030301010803"/>
                <a:cs typeface="Garamond" panose="02020404030301010803"/>
              </a:rPr>
              <a:t>r</a:t>
            </a:r>
            <a:r>
              <a:rPr b="0" spc="20" dirty="0">
                <a:solidFill>
                  <a:schemeClr val="tx1"/>
                </a:solidFill>
                <a:latin typeface="Garamond" panose="02020404030301010803"/>
                <a:cs typeface="Garamond" panose="02020404030301010803"/>
              </a:rPr>
              <a:t>s.’ </a:t>
            </a:r>
            <a:r>
              <a:rPr spc="-150" dirty="0">
                <a:solidFill>
                  <a:schemeClr val="tx1"/>
                </a:solidFill>
              </a:rPr>
              <a:t>SHE</a:t>
            </a:r>
            <a:r>
              <a:rPr spc="-135" dirty="0">
                <a:solidFill>
                  <a:schemeClr val="tx1"/>
                </a:solidFill>
              </a:rPr>
              <a:t>c</a:t>
            </a:r>
            <a:r>
              <a:rPr spc="45" dirty="0">
                <a:solidFill>
                  <a:schemeClr val="tx1"/>
                </a:solidFill>
              </a:rPr>
              <a:t>onomy</a:t>
            </a:r>
            <a:r>
              <a:rPr spc="-105" dirty="0">
                <a:solidFill>
                  <a:schemeClr val="tx1"/>
                </a:solidFill>
              </a:rPr>
              <a:t> </a:t>
            </a:r>
            <a:r>
              <a:rPr b="0" spc="85" dirty="0">
                <a:solidFill>
                  <a:schemeClr val="tx1"/>
                </a:solidFill>
                <a:latin typeface="Garamond" panose="02020404030301010803"/>
                <a:cs typeface="Garamond" panose="02020404030301010803"/>
              </a:rPr>
              <a:t>is</a:t>
            </a:r>
            <a:r>
              <a:rPr b="0" spc="-105" dirty="0">
                <a:solidFill>
                  <a:schemeClr val="tx1"/>
                </a:solidFill>
                <a:latin typeface="Garamond" panose="02020404030301010803"/>
                <a:cs typeface="Garamond" panose="02020404030301010803"/>
              </a:rPr>
              <a:t> </a:t>
            </a:r>
            <a:r>
              <a:rPr b="0" spc="55" dirty="0">
                <a:solidFill>
                  <a:schemeClr val="tx1"/>
                </a:solidFill>
                <a:latin typeface="Garamond" panose="02020404030301010803"/>
                <a:cs typeface="Garamond" panose="02020404030301010803"/>
              </a:rPr>
              <a:t>e-</a:t>
            </a:r>
            <a:r>
              <a:rPr b="0" spc="35" dirty="0">
                <a:solidFill>
                  <a:schemeClr val="tx1"/>
                </a:solidFill>
                <a:latin typeface="Garamond" panose="02020404030301010803"/>
                <a:cs typeface="Garamond" panose="02020404030301010803"/>
              </a:rPr>
              <a:t>c</a:t>
            </a:r>
            <a:r>
              <a:rPr b="0" spc="130" dirty="0">
                <a:solidFill>
                  <a:schemeClr val="tx1"/>
                </a:solidFill>
                <a:latin typeface="Garamond" panose="02020404030301010803"/>
                <a:cs typeface="Garamond" panose="02020404030301010803"/>
              </a:rPr>
              <a:t>omme</a:t>
            </a:r>
            <a:r>
              <a:rPr b="0" dirty="0">
                <a:solidFill>
                  <a:schemeClr val="tx1"/>
                </a:solidFill>
                <a:latin typeface="Garamond" panose="02020404030301010803"/>
                <a:cs typeface="Garamond" panose="02020404030301010803"/>
              </a:rPr>
              <a:t>r</a:t>
            </a:r>
            <a:r>
              <a:rPr b="0" spc="25" dirty="0">
                <a:solidFill>
                  <a:schemeClr val="tx1"/>
                </a:solidFill>
                <a:latin typeface="Garamond" panose="02020404030301010803"/>
                <a:cs typeface="Garamond" panose="02020404030301010803"/>
              </a:rPr>
              <a:t>c</a:t>
            </a:r>
            <a:r>
              <a:rPr b="0" spc="135" dirty="0">
                <a:solidFill>
                  <a:schemeClr val="tx1"/>
                </a:solidFill>
                <a:latin typeface="Garamond" panose="02020404030301010803"/>
                <a:cs typeface="Garamond" panose="02020404030301010803"/>
              </a:rPr>
              <a:t>e</a:t>
            </a:r>
            <a:r>
              <a:rPr b="0" spc="80" dirty="0">
                <a:solidFill>
                  <a:schemeClr val="tx1"/>
                </a:solidFill>
                <a:latin typeface="Garamond" panose="02020404030301010803"/>
                <a:cs typeface="Garamond" panose="02020404030301010803"/>
              </a:rPr>
              <a:t> </a:t>
            </a:r>
            <a:r>
              <a:rPr b="0" spc="40" dirty="0">
                <a:solidFill>
                  <a:schemeClr val="tx1"/>
                </a:solidFill>
                <a:latin typeface="Garamond" panose="02020404030301010803"/>
                <a:cs typeface="Garamond" panose="02020404030301010803"/>
              </a:rPr>
              <a:t>for</a:t>
            </a:r>
            <a:r>
              <a:rPr b="0" spc="-105" dirty="0">
                <a:solidFill>
                  <a:schemeClr val="tx1"/>
                </a:solidFill>
                <a:latin typeface="Garamond" panose="02020404030301010803"/>
                <a:cs typeface="Garamond" panose="02020404030301010803"/>
              </a:rPr>
              <a:t> </a:t>
            </a:r>
            <a:r>
              <a:rPr b="0" spc="90" dirty="0">
                <a:solidFill>
                  <a:schemeClr val="tx1"/>
                </a:solidFill>
                <a:latin typeface="Garamond" panose="02020404030301010803"/>
                <a:cs typeface="Garamond" panose="02020404030301010803"/>
              </a:rPr>
              <a:t>w</a:t>
            </a:r>
            <a:r>
              <a:rPr b="0" spc="114" dirty="0">
                <a:solidFill>
                  <a:schemeClr val="tx1"/>
                </a:solidFill>
                <a:latin typeface="Garamond" panose="02020404030301010803"/>
                <a:cs typeface="Garamond" panose="02020404030301010803"/>
              </a:rPr>
              <a:t>omen</a:t>
            </a:r>
            <a:r>
              <a:rPr b="0" spc="-105" dirty="0">
                <a:solidFill>
                  <a:schemeClr val="tx1"/>
                </a:solidFill>
                <a:latin typeface="Garamond" panose="02020404030301010803"/>
                <a:cs typeface="Garamond" panose="02020404030301010803"/>
              </a:rPr>
              <a:t> </a:t>
            </a:r>
            <a:r>
              <a:rPr b="0" spc="90" dirty="0">
                <a:solidFill>
                  <a:schemeClr val="tx1"/>
                </a:solidFill>
                <a:latin typeface="Garamond" panose="02020404030301010803"/>
                <a:cs typeface="Garamond" panose="02020404030301010803"/>
              </a:rPr>
              <a:t>w</a:t>
            </a:r>
            <a:r>
              <a:rPr b="0" spc="125" dirty="0">
                <a:solidFill>
                  <a:schemeClr val="tx1"/>
                </a:solidFill>
                <a:latin typeface="Garamond" panose="02020404030301010803"/>
                <a:cs typeface="Garamond" panose="02020404030301010803"/>
              </a:rPr>
              <a:t>orldwide</a:t>
            </a:r>
            <a:r>
              <a:rPr b="0" spc="-105" dirty="0">
                <a:solidFill>
                  <a:schemeClr val="tx1"/>
                </a:solidFill>
                <a:latin typeface="Garamond" panose="02020404030301010803"/>
                <a:cs typeface="Garamond" panose="02020404030301010803"/>
              </a:rPr>
              <a:t> </a:t>
            </a:r>
            <a:r>
              <a:rPr b="0" spc="135" dirty="0">
                <a:solidFill>
                  <a:schemeClr val="tx1"/>
                </a:solidFill>
                <a:latin typeface="Garamond" panose="02020404030301010803"/>
                <a:cs typeface="Garamond" panose="02020404030301010803"/>
              </a:rPr>
              <a:t>in</a:t>
            </a:r>
            <a:r>
              <a:rPr b="0" spc="90" dirty="0">
                <a:solidFill>
                  <a:schemeClr val="tx1"/>
                </a:solidFill>
                <a:latin typeface="Garamond" panose="02020404030301010803"/>
                <a:cs typeface="Garamond" panose="02020404030301010803"/>
              </a:rPr>
              <a:t> </a:t>
            </a:r>
            <a:r>
              <a:rPr b="0" spc="10" dirty="0">
                <a:solidFill>
                  <a:schemeClr val="tx1"/>
                </a:solidFill>
                <a:latin typeface="Garamond" panose="02020404030301010803"/>
                <a:cs typeface="Garamond" panose="02020404030301010803"/>
              </a:rPr>
              <a:t>Goods</a:t>
            </a:r>
            <a:r>
              <a:rPr b="0" spc="-105" dirty="0">
                <a:solidFill>
                  <a:schemeClr val="tx1"/>
                </a:solidFill>
                <a:latin typeface="Garamond" panose="02020404030301010803"/>
                <a:cs typeface="Garamond" panose="02020404030301010803"/>
              </a:rPr>
              <a:t> </a:t>
            </a:r>
            <a:r>
              <a:rPr b="0" spc="-60" dirty="0">
                <a:solidFill>
                  <a:schemeClr val="tx1"/>
                </a:solidFill>
                <a:latin typeface="Garamond" panose="02020404030301010803"/>
                <a:cs typeface="Garamond" panose="02020404030301010803"/>
              </a:rPr>
              <a:t>&amp;</a:t>
            </a:r>
            <a:r>
              <a:rPr b="0" spc="-105" dirty="0">
                <a:solidFill>
                  <a:schemeClr val="tx1"/>
                </a:solidFill>
                <a:latin typeface="Garamond" panose="02020404030301010803"/>
                <a:cs typeface="Garamond" panose="02020404030301010803"/>
              </a:rPr>
              <a:t> </a:t>
            </a:r>
            <a:r>
              <a:rPr b="0" spc="100" dirty="0">
                <a:solidFill>
                  <a:schemeClr val="tx1"/>
                </a:solidFill>
                <a:latin typeface="Garamond" panose="02020404030301010803"/>
                <a:cs typeface="Garamond" panose="02020404030301010803"/>
              </a:rPr>
              <a:t>Servi</a:t>
            </a:r>
            <a:r>
              <a:rPr b="0" spc="80" dirty="0">
                <a:solidFill>
                  <a:schemeClr val="tx1"/>
                </a:solidFill>
                <a:latin typeface="Garamond" panose="02020404030301010803"/>
                <a:cs typeface="Garamond" panose="02020404030301010803"/>
              </a:rPr>
              <a:t>c</a:t>
            </a:r>
            <a:r>
              <a:rPr b="0" spc="60" dirty="0">
                <a:solidFill>
                  <a:schemeClr val="tx1"/>
                </a:solidFill>
                <a:latin typeface="Garamond" panose="02020404030301010803"/>
                <a:cs typeface="Garamond" panose="02020404030301010803"/>
              </a:rPr>
              <a:t>es</a:t>
            </a:r>
            <a:r>
              <a:rPr lang="en-US" b="0" spc="60" dirty="0">
                <a:solidFill>
                  <a:schemeClr val="tx1"/>
                </a:solidFill>
                <a:latin typeface="Garamond" panose="02020404030301010803"/>
                <a:cs typeface="Garamond" panose="02020404030301010803"/>
              </a:rPr>
              <a:t> for ‘Commerce </a:t>
            </a:r>
            <a:r>
              <a:rPr lang="en-US" b="0" spc="60" dirty="0">
                <a:solidFill>
                  <a:schemeClr val="tx1"/>
                </a:solidFill>
              </a:rPr>
              <a:t>B</a:t>
            </a:r>
            <a:r>
              <a:rPr lang="en-US" b="0" spc="60" dirty="0">
                <a:solidFill>
                  <a:schemeClr val="tx1"/>
                </a:solidFill>
                <a:latin typeface="Garamond" panose="02020404030301010803"/>
                <a:cs typeface="Garamond" panose="02020404030301010803"/>
              </a:rPr>
              <a:t>eyond </a:t>
            </a:r>
            <a:r>
              <a:rPr lang="en-US" b="0" spc="60" dirty="0">
                <a:solidFill>
                  <a:schemeClr val="tx1"/>
                </a:solidFill>
              </a:rPr>
              <a:t>B</a:t>
            </a:r>
            <a:r>
              <a:rPr lang="en-US" b="0" spc="60" dirty="0">
                <a:solidFill>
                  <a:schemeClr val="tx1"/>
                </a:solidFill>
                <a:latin typeface="Garamond" panose="02020404030301010803"/>
                <a:cs typeface="Garamond" panose="02020404030301010803"/>
              </a:rPr>
              <a:t>orders’</a:t>
            </a:r>
            <a:endParaRPr b="0" spc="60" dirty="0">
              <a:solidFill>
                <a:schemeClr val="tx1"/>
              </a:solidFill>
              <a:latin typeface="Garamond" panose="02020404030301010803"/>
              <a:cs typeface="Garamond" panose="02020404030301010803"/>
            </a:endParaRPr>
          </a:p>
        </p:txBody>
      </p:sp>
      <p:sp>
        <p:nvSpPr>
          <p:cNvPr id="5" name="object 5"/>
          <p:cNvSpPr txBox="1">
            <a:spLocks noGrp="1"/>
          </p:cNvSpPr>
          <p:nvPr>
            <p:ph type="title"/>
          </p:nvPr>
        </p:nvSpPr>
        <p:spPr>
          <a:xfrm>
            <a:off x="1381085" y="1670160"/>
            <a:ext cx="17341928" cy="2780029"/>
          </a:xfrm>
          <a:prstGeom prst="rect">
            <a:avLst/>
          </a:prstGeom>
        </p:spPr>
        <p:txBody>
          <a:bodyPr vert="horz" wrap="square" lIns="0" tIns="227493" rIns="0" bIns="0" rtlCol="0">
            <a:spAutoFit/>
          </a:bodyPr>
          <a:lstStyle/>
          <a:p>
            <a:pPr marL="513715">
              <a:lnSpc>
                <a:spcPct val="100000"/>
              </a:lnSpc>
            </a:pPr>
            <a:r>
              <a:rPr spc="780" dirty="0"/>
              <a:t>S</a:t>
            </a:r>
            <a:r>
              <a:rPr spc="480" dirty="0"/>
              <a:t>U</a:t>
            </a:r>
            <a:r>
              <a:rPr spc="265" dirty="0"/>
              <a:t>PP</a:t>
            </a:r>
            <a:r>
              <a:rPr spc="110" dirty="0"/>
              <a:t>O</a:t>
            </a:r>
            <a:r>
              <a:rPr spc="-114" dirty="0"/>
              <a:t>R</a:t>
            </a:r>
            <a:r>
              <a:rPr spc="295" dirty="0"/>
              <a:t>T</a:t>
            </a:r>
            <a:r>
              <a:rPr spc="-430" dirty="0"/>
              <a:t>E</a:t>
            </a:r>
            <a:r>
              <a:rPr spc="-220" dirty="0"/>
              <a:t>D</a:t>
            </a:r>
            <a:r>
              <a:rPr spc="735" dirty="0"/>
              <a:t> </a:t>
            </a:r>
            <a:r>
              <a:rPr spc="-430" dirty="0"/>
              <a:t>B</a:t>
            </a:r>
            <a:r>
              <a:rPr spc="-305" dirty="0"/>
              <a:t>Y</a:t>
            </a:r>
          </a:p>
        </p:txBody>
      </p:sp>
      <p:sp>
        <p:nvSpPr>
          <p:cNvPr id="12" name="object 13"/>
          <p:cNvSpPr/>
          <p:nvPr/>
        </p:nvSpPr>
        <p:spPr>
          <a:xfrm>
            <a:off x="356010" y="282713"/>
            <a:ext cx="2443806" cy="1057559"/>
          </a:xfrm>
          <a:prstGeom prst="rect">
            <a:avLst/>
          </a:prstGeom>
          <a:blipFill>
            <a:blip r:embed="rId4" cstate="print"/>
            <a:stretch>
              <a:fillRect/>
            </a:stretch>
          </a:blipFill>
        </p:spPr>
        <p:txBody>
          <a:bodyPr wrap="square" lIns="0" tIns="0" rIns="0" bIns="0" rtlCol="0"/>
          <a:lstStyle/>
          <a:p>
            <a:endParaRPr/>
          </a:p>
        </p:txBody>
      </p:sp>
      <p:sp>
        <p:nvSpPr>
          <p:cNvPr id="10" name="Slide Number Placeholder 9"/>
          <p:cNvSpPr>
            <a:spLocks noGrp="1"/>
          </p:cNvSpPr>
          <p:nvPr>
            <p:ph type="sldNum" sz="quarter" idx="7"/>
          </p:nvPr>
        </p:nvSpPr>
        <p:spPr/>
        <p:txBody>
          <a:bodyPr/>
          <a:lstStyle/>
          <a:p>
            <a:fld id="{B6F15528-21DE-4FAA-801E-634DDDAF4B2B}"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cstate="print">
            <a:alphaModFix amt="50000"/>
          </a:blip>
          <a:stretch>
            <a:fillRect/>
          </a:stretch>
        </a:blip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913" y="-669925"/>
            <a:ext cx="4013137" cy="2885765"/>
          </a:xfrm>
          <a:prstGeom prst="rect">
            <a:avLst/>
          </a:prstGeom>
        </p:spPr>
      </p:pic>
      <p:sp>
        <p:nvSpPr>
          <p:cNvPr id="20" name="object 5"/>
          <p:cNvSpPr txBox="1">
            <a:spLocks noGrp="1"/>
          </p:cNvSpPr>
          <p:nvPr>
            <p:ph type="title"/>
          </p:nvPr>
        </p:nvSpPr>
        <p:spPr>
          <a:xfrm>
            <a:off x="5937250" y="-212725"/>
            <a:ext cx="14289333" cy="1550589"/>
          </a:xfrm>
          <a:prstGeom prst="rect">
            <a:avLst/>
          </a:prstGeom>
        </p:spPr>
        <p:txBody>
          <a:bodyPr vert="horz" wrap="square" lIns="0" tIns="227493" rIns="0" bIns="0" rtlCol="0">
            <a:spAutoFit/>
          </a:bodyPr>
          <a:lstStyle/>
          <a:p>
            <a:pPr marL="12700">
              <a:lnSpc>
                <a:spcPts val="10325"/>
              </a:lnSpc>
            </a:pPr>
            <a:r>
              <a:rPr lang="en-US" sz="6600" spc="220" dirty="0">
                <a:solidFill>
                  <a:srgbClr val="CC0099"/>
                </a:solidFill>
              </a:rPr>
              <a:t> C</a:t>
            </a:r>
            <a:r>
              <a:rPr lang="en-US" sz="6600" spc="-120" dirty="0">
                <a:solidFill>
                  <a:srgbClr val="CC0099"/>
                </a:solidFill>
              </a:rPr>
              <a:t>O</a:t>
            </a:r>
            <a:r>
              <a:rPr lang="en-US" sz="6600" spc="480" dirty="0">
                <a:solidFill>
                  <a:srgbClr val="CC0099"/>
                </a:solidFill>
              </a:rPr>
              <a:t>U</a:t>
            </a:r>
            <a:r>
              <a:rPr lang="en-US" sz="6600" spc="-540" dirty="0">
                <a:solidFill>
                  <a:srgbClr val="CC0099"/>
                </a:solidFill>
              </a:rPr>
              <a:t>N</a:t>
            </a:r>
            <a:r>
              <a:rPr lang="en-US" sz="6600" spc="295" dirty="0">
                <a:solidFill>
                  <a:srgbClr val="CC0099"/>
                </a:solidFill>
              </a:rPr>
              <a:t>T</a:t>
            </a:r>
            <a:r>
              <a:rPr lang="en-US" sz="6600" spc="484" dirty="0">
                <a:solidFill>
                  <a:srgbClr val="CC0099"/>
                </a:solidFill>
              </a:rPr>
              <a:t>R</a:t>
            </a:r>
            <a:r>
              <a:rPr lang="en-US" sz="6600" spc="110" dirty="0">
                <a:solidFill>
                  <a:srgbClr val="CC0099"/>
                </a:solidFill>
              </a:rPr>
              <a:t>I</a:t>
            </a:r>
            <a:r>
              <a:rPr lang="en-US" sz="6600" spc="-430" dirty="0">
                <a:solidFill>
                  <a:srgbClr val="CC0099"/>
                </a:solidFill>
              </a:rPr>
              <a:t>E</a:t>
            </a:r>
            <a:r>
              <a:rPr lang="en-US" sz="6600" spc="229" dirty="0">
                <a:solidFill>
                  <a:srgbClr val="CC0099"/>
                </a:solidFill>
              </a:rPr>
              <a:t>S      REPRESENTED</a:t>
            </a:r>
            <a:r>
              <a:rPr lang="en-US" sz="6600" dirty="0">
                <a:solidFill>
                  <a:srgbClr val="CC0099"/>
                </a:solidFill>
              </a:rPr>
              <a:t> </a:t>
            </a:r>
          </a:p>
        </p:txBody>
      </p:sp>
      <p:sp>
        <p:nvSpPr>
          <p:cNvPr id="21" name="object 3"/>
          <p:cNvSpPr/>
          <p:nvPr/>
        </p:nvSpPr>
        <p:spPr>
          <a:xfrm>
            <a:off x="374650" y="7483475"/>
            <a:ext cx="19278600" cy="358140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sp>
        <p:nvSpPr>
          <p:cNvPr id="22" name="object 2"/>
          <p:cNvSpPr txBox="1"/>
          <p:nvPr/>
        </p:nvSpPr>
        <p:spPr>
          <a:xfrm>
            <a:off x="603250" y="7635875"/>
            <a:ext cx="18745200" cy="3231654"/>
          </a:xfrm>
          <a:prstGeom prst="rect">
            <a:avLst/>
          </a:prstGeom>
        </p:spPr>
        <p:txBody>
          <a:bodyPr vert="horz" wrap="square" lIns="0" tIns="0" rIns="0" bIns="0" rtlCol="0">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n-US" sz="3000" kern="0" dirty="0">
                <a:solidFill>
                  <a:schemeClr val="tx1"/>
                </a:solidFill>
                <a:latin typeface="Times New Roman" panose="02020603050405020304" pitchFamily="18" charset="0"/>
                <a:cs typeface="Times New Roman" panose="02020603050405020304" pitchFamily="18" charset="0"/>
              </a:rPr>
              <a:t>Albania, Angola, Armenia, Argentina, Australia, Azerbaijan, Bangladesh, Brazil, Burundi, Cameroon, Canada, Chad, China, Costa Rica, Croatia, Cyprus, Czech Republic, Colombia, Ecuador, Egypt, Ghana, Germany, Greece, Guatemala, Hong Kong, Hungary, India, Italy, Israel, Ireland, Japan, Kazakhstan, Kenya, Kyrgyzstan, Lesotho, Luxembourg, Malawi, Malaysia, Mexico, Moldova, Monaco, Montenegro, Morocco, Mozambique, Malta, Netherlands, Nigeria, Nepal, New Zealand, North Macedonia, Norway, Paraguay, Portugal, Peru, Puerto Rico, Philippines, Qatar, Romania, Russia, Rwanda, Serbia, Singapore, Slovenia, Spain, South Africa, South Korea, Suriname, Sweden, Switzerland, Syria, Tunisia, Turkey, Uganda, Ukraine, UK, Uruguay, Venezuela, Vietnam, Virgin Islands (US), UAE, USA, Uzbekistan, Zimbabwe.</a:t>
            </a:r>
          </a:p>
        </p:txBody>
      </p:sp>
      <p:sp>
        <p:nvSpPr>
          <p:cNvPr id="7" name="Slide Number Placeholder 6"/>
          <p:cNvSpPr>
            <a:spLocks noGrp="1"/>
          </p:cNvSpPr>
          <p:nvPr>
            <p:ph type="sldNum" sz="quarter" idx="7"/>
          </p:nvPr>
        </p:nvSpPr>
        <p:spPr/>
        <p:txBody>
          <a:bodyPr/>
          <a:lstStyle/>
          <a:p>
            <a:fld id="{B6F15528-21DE-4FAA-801E-634DDDAF4B2B}"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818111" y="6778473"/>
            <a:ext cx="4803140" cy="203835"/>
          </a:xfrm>
          <a:prstGeom prst="rect">
            <a:avLst/>
          </a:prstGeom>
        </p:spPr>
        <p:txBody>
          <a:bodyPr vert="horz" wrap="square" lIns="0" tIns="0" rIns="0" bIns="0" rtlCol="0">
            <a:spAutoFit/>
          </a:bodyPr>
          <a:lstStyle/>
          <a:p>
            <a:pPr marL="12700">
              <a:lnSpc>
                <a:spcPct val="100000"/>
              </a:lnSpc>
            </a:pPr>
            <a:r>
              <a:rPr sz="1400" spc="10" dirty="0">
                <a:solidFill>
                  <a:srgbClr val="DD8EA8"/>
                </a:solidFill>
                <a:latin typeface="Arial" panose="020B0604020202020204"/>
                <a:cs typeface="Arial" panose="020B0604020202020204"/>
              </a:rPr>
              <a:t>W</a:t>
            </a:r>
            <a:r>
              <a:rPr sz="1400" spc="40" dirty="0">
                <a:solidFill>
                  <a:srgbClr val="DD8EA8"/>
                </a:solidFill>
                <a:latin typeface="Arial" panose="020B0604020202020204"/>
                <a:cs typeface="Arial" panose="020B0604020202020204"/>
              </a:rPr>
              <a:t>O</a:t>
            </a:r>
            <a:r>
              <a:rPr sz="1400" spc="-85" dirty="0">
                <a:solidFill>
                  <a:srgbClr val="DD8EA8"/>
                </a:solidFill>
                <a:latin typeface="Arial" panose="020B0604020202020204"/>
                <a:cs typeface="Arial" panose="020B0604020202020204"/>
              </a:rPr>
              <a:t>ME</a:t>
            </a:r>
            <a:r>
              <a:rPr sz="1400" spc="-165" dirty="0">
                <a:solidFill>
                  <a:srgbClr val="DD8EA8"/>
                </a:solidFill>
                <a:latin typeface="Arial" panose="020B0604020202020204"/>
                <a:cs typeface="Arial" panose="020B0604020202020204"/>
              </a:rPr>
              <a:t>N</a:t>
            </a:r>
            <a:r>
              <a:rPr sz="1400" spc="25" dirty="0">
                <a:solidFill>
                  <a:srgbClr val="DD8EA8"/>
                </a:solidFill>
                <a:latin typeface="Arial" panose="020B0604020202020204"/>
                <a:cs typeface="Arial" panose="020B0604020202020204"/>
              </a:rPr>
              <a:t>'</a:t>
            </a:r>
            <a:r>
              <a:rPr sz="1400" spc="-200" dirty="0">
                <a:solidFill>
                  <a:srgbClr val="DD8EA8"/>
                </a:solidFill>
                <a:latin typeface="Arial" panose="020B0604020202020204"/>
                <a:cs typeface="Arial" panose="020B0604020202020204"/>
              </a:rPr>
              <a:t>S</a:t>
            </a:r>
            <a:r>
              <a:rPr sz="1400" spc="-10" dirty="0">
                <a:solidFill>
                  <a:srgbClr val="DD8EA8"/>
                </a:solidFill>
                <a:latin typeface="Arial" panose="020B0604020202020204"/>
                <a:cs typeface="Arial" panose="020B0604020202020204"/>
              </a:rPr>
              <a:t> </a:t>
            </a:r>
            <a:r>
              <a:rPr sz="1400" spc="80" dirty="0">
                <a:solidFill>
                  <a:srgbClr val="DD8EA8"/>
                </a:solidFill>
                <a:latin typeface="Arial" panose="020B0604020202020204"/>
                <a:cs typeface="Arial" panose="020B0604020202020204"/>
              </a:rPr>
              <a:t>I</a:t>
            </a:r>
            <a:r>
              <a:rPr sz="1400" spc="-95" dirty="0">
                <a:solidFill>
                  <a:srgbClr val="DD8EA8"/>
                </a:solidFill>
                <a:latin typeface="Arial" panose="020B0604020202020204"/>
                <a:cs typeface="Arial" panose="020B0604020202020204"/>
              </a:rPr>
              <a:t>N</a:t>
            </a:r>
            <a:r>
              <a:rPr sz="1400" spc="-160" dirty="0">
                <a:solidFill>
                  <a:srgbClr val="DD8EA8"/>
                </a:solidFill>
                <a:latin typeface="Arial" panose="020B0604020202020204"/>
                <a:cs typeface="Arial" panose="020B0604020202020204"/>
              </a:rPr>
              <a:t>D</a:t>
            </a:r>
            <a:r>
              <a:rPr sz="1400" spc="80" dirty="0">
                <a:solidFill>
                  <a:srgbClr val="DD8EA8"/>
                </a:solidFill>
                <a:latin typeface="Arial" panose="020B0604020202020204"/>
                <a:cs typeface="Arial" panose="020B0604020202020204"/>
              </a:rPr>
              <a:t>I</a:t>
            </a:r>
            <a:r>
              <a:rPr sz="1400" spc="-110" dirty="0">
                <a:solidFill>
                  <a:srgbClr val="DD8EA8"/>
                </a:solidFill>
                <a:latin typeface="Arial" panose="020B0604020202020204"/>
                <a:cs typeface="Arial" panose="020B0604020202020204"/>
              </a:rPr>
              <a:t>AN</a:t>
            </a:r>
            <a:r>
              <a:rPr sz="1400" spc="-50" dirty="0">
                <a:solidFill>
                  <a:srgbClr val="DD8EA8"/>
                </a:solidFill>
                <a:latin typeface="Arial" panose="020B0604020202020204"/>
                <a:cs typeface="Arial" panose="020B0604020202020204"/>
              </a:rPr>
              <a:t> </a:t>
            </a:r>
            <a:r>
              <a:rPr sz="1400" spc="-110" dirty="0">
                <a:solidFill>
                  <a:srgbClr val="DD8EA8"/>
                </a:solidFill>
                <a:latin typeface="Arial" panose="020B0604020202020204"/>
                <a:cs typeface="Arial" panose="020B0604020202020204"/>
              </a:rPr>
              <a:t>CHAMBER</a:t>
            </a:r>
            <a:r>
              <a:rPr sz="1400" spc="75" dirty="0">
                <a:solidFill>
                  <a:srgbClr val="DD8EA8"/>
                </a:solidFill>
                <a:latin typeface="Arial" panose="020B0604020202020204"/>
                <a:cs typeface="Arial" panose="020B0604020202020204"/>
              </a:rPr>
              <a:t> </a:t>
            </a:r>
            <a:r>
              <a:rPr sz="1400" spc="-35" dirty="0">
                <a:solidFill>
                  <a:srgbClr val="DD8EA8"/>
                </a:solidFill>
                <a:latin typeface="Arial" panose="020B0604020202020204"/>
                <a:cs typeface="Arial" panose="020B0604020202020204"/>
              </a:rPr>
              <a:t>O</a:t>
            </a:r>
            <a:r>
              <a:rPr sz="1400" spc="-60" dirty="0">
                <a:solidFill>
                  <a:srgbClr val="DD8EA8"/>
                </a:solidFill>
                <a:latin typeface="Arial" panose="020B0604020202020204"/>
                <a:cs typeface="Arial" panose="020B0604020202020204"/>
              </a:rPr>
              <a:t>F</a:t>
            </a:r>
            <a:r>
              <a:rPr sz="1400" spc="-130" dirty="0">
                <a:solidFill>
                  <a:srgbClr val="DD8EA8"/>
                </a:solidFill>
                <a:latin typeface="Arial" panose="020B0604020202020204"/>
                <a:cs typeface="Arial" panose="020B0604020202020204"/>
              </a:rPr>
              <a:t> </a:t>
            </a:r>
            <a:r>
              <a:rPr sz="1400" spc="-65" dirty="0">
                <a:solidFill>
                  <a:srgbClr val="DD8EA8"/>
                </a:solidFill>
                <a:latin typeface="Arial" panose="020B0604020202020204"/>
                <a:cs typeface="Arial" panose="020B0604020202020204"/>
              </a:rPr>
              <a:t>C</a:t>
            </a:r>
            <a:r>
              <a:rPr sz="1400" spc="-90" dirty="0">
                <a:solidFill>
                  <a:srgbClr val="DD8EA8"/>
                </a:solidFill>
                <a:latin typeface="Arial" panose="020B0604020202020204"/>
                <a:cs typeface="Arial" panose="020B0604020202020204"/>
              </a:rPr>
              <a:t>O</a:t>
            </a:r>
            <a:r>
              <a:rPr sz="1400" spc="-114" dirty="0">
                <a:solidFill>
                  <a:srgbClr val="DD8EA8"/>
                </a:solidFill>
                <a:latin typeface="Arial" panose="020B0604020202020204"/>
                <a:cs typeface="Arial" panose="020B0604020202020204"/>
              </a:rPr>
              <a:t>MMERCE</a:t>
            </a:r>
            <a:r>
              <a:rPr sz="1400" spc="-5" dirty="0">
                <a:solidFill>
                  <a:srgbClr val="DD8EA8"/>
                </a:solidFill>
                <a:latin typeface="Arial" panose="020B0604020202020204"/>
                <a:cs typeface="Arial" panose="020B0604020202020204"/>
              </a:rPr>
              <a:t> </a:t>
            </a:r>
            <a:r>
              <a:rPr sz="1400" spc="-55" dirty="0">
                <a:solidFill>
                  <a:srgbClr val="DD8EA8"/>
                </a:solidFill>
                <a:latin typeface="Arial" panose="020B0604020202020204"/>
                <a:cs typeface="Arial" panose="020B0604020202020204"/>
              </a:rPr>
              <a:t>A</a:t>
            </a:r>
            <a:r>
              <a:rPr sz="1400" spc="-65" dirty="0">
                <a:solidFill>
                  <a:srgbClr val="DD8EA8"/>
                </a:solidFill>
                <a:latin typeface="Arial" panose="020B0604020202020204"/>
                <a:cs typeface="Arial" panose="020B0604020202020204"/>
              </a:rPr>
              <a:t>N</a:t>
            </a:r>
            <a:r>
              <a:rPr sz="1400" spc="-650" dirty="0">
                <a:solidFill>
                  <a:srgbClr val="DD8EA8"/>
                </a:solidFill>
                <a:latin typeface="Arial" panose="020B0604020202020204"/>
                <a:cs typeface="Arial" panose="020B0604020202020204"/>
              </a:rPr>
              <a:t>D</a:t>
            </a:r>
            <a:r>
              <a:rPr sz="1400" spc="-735" dirty="0">
                <a:solidFill>
                  <a:srgbClr val="DD8EA8"/>
                </a:solidFill>
                <a:latin typeface="Arial" panose="020B0604020202020204"/>
                <a:cs typeface="Arial" panose="020B0604020202020204"/>
              </a:rPr>
              <a:t>I</a:t>
            </a:r>
            <a:r>
              <a:rPr sz="1400" spc="-190" dirty="0">
                <a:solidFill>
                  <a:srgbClr val="DD8EA8"/>
                </a:solidFill>
                <a:latin typeface="Arial" panose="020B0604020202020204"/>
                <a:cs typeface="Arial" panose="020B0604020202020204"/>
              </a:rPr>
              <a:t>N</a:t>
            </a:r>
            <a:r>
              <a:rPr sz="1400" spc="-135" dirty="0">
                <a:solidFill>
                  <a:srgbClr val="DD8EA8"/>
                </a:solidFill>
                <a:latin typeface="Arial" panose="020B0604020202020204"/>
                <a:cs typeface="Arial" panose="020B0604020202020204"/>
              </a:rPr>
              <a:t>DUSTRY</a:t>
            </a:r>
            <a:endParaRPr sz="1400" dirty="0">
              <a:latin typeface="Arial" panose="020B0604020202020204"/>
              <a:cs typeface="Arial" panose="020B0604020202020204"/>
            </a:endParaRPr>
          </a:p>
        </p:txBody>
      </p:sp>
      <p:sp>
        <p:nvSpPr>
          <p:cNvPr id="3" name="Slide Number Placeholder 2"/>
          <p:cNvSpPr>
            <a:spLocks noGrp="1"/>
          </p:cNvSpPr>
          <p:nvPr>
            <p:ph type="sldNum" sz="quarter" idx="7"/>
          </p:nvPr>
        </p:nvSpPr>
        <p:spPr/>
        <p:txBody>
          <a:bodyPr/>
          <a:lstStyle/>
          <a:p>
            <a:fld id="{B6F15528-21DE-4FAA-801E-634DDDAF4B2B}" type="slidenum">
              <a:rPr lang="en-US" smtClean="0"/>
              <a:pPr/>
              <a:t>34</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5" name="object 5"/>
          <p:cNvSpPr txBox="1">
            <a:spLocks noGrp="1"/>
          </p:cNvSpPr>
          <p:nvPr>
            <p:ph type="title"/>
          </p:nvPr>
        </p:nvSpPr>
        <p:spPr>
          <a:xfrm>
            <a:off x="1212850" y="854075"/>
            <a:ext cx="18364200" cy="2933581"/>
          </a:xfrm>
          <a:prstGeom prst="rect">
            <a:avLst/>
          </a:prstGeom>
        </p:spPr>
        <p:txBody>
          <a:bodyPr vert="horz" wrap="square" lIns="0" tIns="1101810" rIns="0" bIns="0" rtlCol="0">
            <a:spAutoFit/>
          </a:bodyPr>
          <a:lstStyle/>
          <a:p>
            <a:pPr marL="307340">
              <a:lnSpc>
                <a:spcPts val="8150"/>
              </a:lnSpc>
            </a:pPr>
            <a:r>
              <a:rPr lang="en-US" sz="5600" spc="-135" dirty="0"/>
              <a:t>SONIA AHUJA , STATE PRESIDENT</a:t>
            </a:r>
            <a:endParaRPr sz="5600" dirty="0"/>
          </a:p>
          <a:p>
            <a:pPr marL="304800"/>
            <a:r>
              <a:rPr lang="en-US" sz="5000" b="0" spc="55" dirty="0">
                <a:latin typeface="Myriad Pro" panose="020B0503030403020204"/>
                <a:cs typeface="Myriad Pro" panose="020B0503030403020204"/>
              </a:rPr>
              <a:t>CONSTRUCTION COUNCIL WICCI</a:t>
            </a:r>
            <a:endParaRPr sz="5000" dirty="0">
              <a:latin typeface="Myriad Pro" panose="020B0503030403020204"/>
              <a:cs typeface="Myriad Pro" panose="020B0503030403020204"/>
            </a:endParaRPr>
          </a:p>
        </p:txBody>
      </p:sp>
      <p:sp>
        <p:nvSpPr>
          <p:cNvPr id="6" name="object 6"/>
          <p:cNvSpPr txBox="1"/>
          <p:nvPr/>
        </p:nvSpPr>
        <p:spPr>
          <a:xfrm>
            <a:off x="1005205" y="4608385"/>
            <a:ext cx="11325381" cy="6278642"/>
          </a:xfrm>
          <a:prstGeom prst="rect">
            <a:avLst/>
          </a:prstGeom>
        </p:spPr>
        <p:txBody>
          <a:bodyPr vert="horz" wrap="square" lIns="0" tIns="0" rIns="0" bIns="0" rtlCol="0">
            <a:spAutoFit/>
          </a:bodyPr>
          <a:lstStyle/>
          <a:p>
            <a:pPr marL="12700" algn="just"/>
            <a:r>
              <a:rPr lang="en-US" sz="2400" dirty="0">
                <a:latin typeface="Verdana" panose="020B0604030504040204" pitchFamily="34" charset="0"/>
                <a:ea typeface="Verdana" panose="020B0604030504040204" pitchFamily="34" charset="0"/>
              </a:rPr>
              <a:t>Versatile seasoned professional having +15 year experience in </a:t>
            </a:r>
            <a:r>
              <a:rPr lang="en-US" sz="2400" spc="25" dirty="0">
                <a:latin typeface="Verdana" panose="020B0604030504040204" pitchFamily="34" charset="0"/>
                <a:ea typeface="Verdana" panose="020B0604030504040204" pitchFamily="34" charset="0"/>
              </a:rPr>
              <a:t>managing diverse</a:t>
            </a:r>
            <a:r>
              <a:rPr lang="en-US" sz="2400" dirty="0">
                <a:latin typeface="Verdana" panose="020B0604030504040204" pitchFamily="34" charset="0"/>
                <a:ea typeface="Verdana" panose="020B0604030504040204" pitchFamily="34" charset="0"/>
              </a:rPr>
              <a:t> projects from Warehouse, Group Housing, Residential Tower, Hospital, Institutional, It Parks, Hospitality, University and mixed use commercial building.</a:t>
            </a:r>
          </a:p>
          <a:p>
            <a:pPr marL="12700" algn="just"/>
            <a:endParaRPr lang="en-US" sz="2400" dirty="0">
              <a:latin typeface="Verdana" panose="020B0604030504040204" pitchFamily="34" charset="0"/>
              <a:ea typeface="Verdana" panose="020B0604030504040204" pitchFamily="34" charset="0"/>
            </a:endParaRPr>
          </a:p>
          <a:p>
            <a:pPr marL="12700" algn="just"/>
            <a:r>
              <a:rPr lang="en-US" sz="2400" dirty="0">
                <a:latin typeface="Verdana" panose="020B0604030504040204" pitchFamily="34" charset="0"/>
                <a:ea typeface="Verdana" panose="020B0604030504040204" pitchFamily="34" charset="0"/>
              </a:rPr>
              <a:t>High end Interior, Retail Interiors and Cooperate Interiors and landscape.</a:t>
            </a:r>
          </a:p>
          <a:p>
            <a:pPr marL="12700" algn="just"/>
            <a:endParaRPr lang="en-US" sz="2400" dirty="0">
              <a:latin typeface="Verdana" panose="020B0604030504040204" pitchFamily="34" charset="0"/>
              <a:ea typeface="Verdana" panose="020B0604030504040204" pitchFamily="34" charset="0"/>
            </a:endParaRPr>
          </a:p>
          <a:p>
            <a:pPr marL="12700" algn="just">
              <a:lnSpc>
                <a:spcPct val="100000"/>
              </a:lnSpc>
            </a:pPr>
            <a:r>
              <a:rPr lang="en-US" sz="2400" dirty="0">
                <a:latin typeface="Verdana" panose="020B0604030504040204" pitchFamily="34" charset="0"/>
                <a:ea typeface="Verdana" panose="020B0604030504040204" pitchFamily="34" charset="0"/>
                <a:cs typeface="Calibri"/>
                <a:sym typeface="Calibri"/>
              </a:rPr>
              <a:t>robust educational background, holding a B. Arch, Valuation and an M. Arch with a Landscape specialization. </a:t>
            </a:r>
          </a:p>
          <a:p>
            <a:pPr marL="12700" algn="just">
              <a:lnSpc>
                <a:spcPct val="100000"/>
              </a:lnSpc>
            </a:pPr>
            <a:endParaRPr lang="en-US" sz="2400" dirty="0">
              <a:latin typeface="Verdana" panose="020B0604030504040204" pitchFamily="34" charset="0"/>
              <a:ea typeface="Verdana" panose="020B0604030504040204" pitchFamily="34" charset="0"/>
            </a:endParaRPr>
          </a:p>
          <a:p>
            <a:pPr marL="12700" algn="just"/>
            <a:r>
              <a:rPr lang="en-US" sz="2400" spc="25" dirty="0">
                <a:latin typeface="Verdana" panose="020B0604030504040204" pitchFamily="34" charset="0"/>
                <a:ea typeface="Verdana" panose="020B0604030504040204" pitchFamily="34" charset="0"/>
              </a:rPr>
              <a:t>She is a member of various industry associations, including</a:t>
            </a:r>
          </a:p>
          <a:p>
            <a:pPr marL="355600" indent="-342900" algn="just">
              <a:lnSpc>
                <a:spcPct val="100000"/>
              </a:lnSpc>
              <a:buFont typeface="Arial" panose="020B0604020202020204" pitchFamily="34" charset="0"/>
              <a:buChar char="•"/>
            </a:pPr>
            <a:r>
              <a:rPr lang="en-US" sz="2400" dirty="0">
                <a:latin typeface="Verdana" panose="020B0604030504040204" pitchFamily="34" charset="0"/>
                <a:ea typeface="Verdana" panose="020B0604030504040204" pitchFamily="34" charset="0"/>
              </a:rPr>
              <a:t>IBBI approved Valuer (land and Building)</a:t>
            </a:r>
          </a:p>
          <a:p>
            <a:pPr marL="355600" indent="-342900" algn="just">
              <a:lnSpc>
                <a:spcPct val="100000"/>
              </a:lnSpc>
              <a:buFont typeface="Arial" panose="020B0604020202020204" pitchFamily="34" charset="0"/>
              <a:buChar char="•"/>
            </a:pPr>
            <a:r>
              <a:rPr lang="en-US" sz="2400" dirty="0">
                <a:latin typeface="Verdana" panose="020B0604030504040204" pitchFamily="34" charset="0"/>
                <a:ea typeface="Verdana" panose="020B0604030504040204" pitchFamily="34" charset="0"/>
              </a:rPr>
              <a:t>CEV RVO</a:t>
            </a:r>
          </a:p>
          <a:p>
            <a:pPr marL="355600" indent="-342900" algn="just">
              <a:lnSpc>
                <a:spcPct val="100000"/>
              </a:lnSpc>
              <a:buFont typeface="Arial" panose="020B0604020202020204" pitchFamily="34" charset="0"/>
              <a:buChar char="•"/>
            </a:pPr>
            <a:r>
              <a:rPr lang="en-US" sz="2400" dirty="0">
                <a:latin typeface="Verdana" panose="020B0604030504040204" pitchFamily="34" charset="0"/>
                <a:ea typeface="Verdana" panose="020B0604030504040204" pitchFamily="34" charset="0"/>
              </a:rPr>
              <a:t>CEVIAF</a:t>
            </a:r>
          </a:p>
          <a:p>
            <a:pPr marL="355600" indent="-342900" algn="just">
              <a:lnSpc>
                <a:spcPct val="100000"/>
              </a:lnSpc>
              <a:buFont typeface="Arial" panose="020B0604020202020204" pitchFamily="34" charset="0"/>
              <a:buChar char="•"/>
            </a:pPr>
            <a:r>
              <a:rPr lang="en-US" sz="2400" dirty="0">
                <a:latin typeface="Verdana" panose="020B0604030504040204" pitchFamily="34" charset="0"/>
                <a:ea typeface="Verdana" panose="020B0604030504040204" pitchFamily="34" charset="0"/>
              </a:rPr>
              <a:t>Fellow Member of IIA</a:t>
            </a:r>
          </a:p>
          <a:p>
            <a:pPr marL="355600" indent="-342900" algn="just">
              <a:lnSpc>
                <a:spcPct val="100000"/>
              </a:lnSpc>
              <a:buFont typeface="Arial" panose="020B0604020202020204" pitchFamily="34" charset="0"/>
              <a:buChar char="•"/>
            </a:pPr>
            <a:r>
              <a:rPr lang="en-US" sz="2400" dirty="0">
                <a:latin typeface="Verdana" panose="020B0604030504040204" pitchFamily="34" charset="0"/>
                <a:ea typeface="Verdana" panose="020B0604030504040204" pitchFamily="34" charset="0"/>
              </a:rPr>
              <a:t>EC Member of IIA Haryana Chapter (20-23)</a:t>
            </a:r>
          </a:p>
          <a:p>
            <a:pPr marL="355600" indent="-342900" algn="just">
              <a:lnSpc>
                <a:spcPct val="100000"/>
              </a:lnSpc>
              <a:buFont typeface="Arial" panose="020B0604020202020204" pitchFamily="34" charset="0"/>
              <a:buChar char="•"/>
            </a:pPr>
            <a:r>
              <a:rPr lang="en-US" sz="2400" dirty="0">
                <a:latin typeface="Verdana" panose="020B0604030504040204" pitchFamily="34" charset="0"/>
                <a:ea typeface="Verdana" panose="020B0604030504040204" pitchFamily="34" charset="0"/>
              </a:rPr>
              <a:t>Jt. Hon. Secretary of Haryana Chapter (2023-2025). </a:t>
            </a:r>
            <a:endParaRPr sz="2400" dirty="0">
              <a:latin typeface="Verdana" panose="020B0604030504040204" pitchFamily="34" charset="0"/>
              <a:ea typeface="Verdana" panose="020B0604030504040204" pitchFamily="34" charset="0"/>
              <a:cs typeface="Garamond" panose="02020404030301010803"/>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9" name="Slide Number Placeholder 8"/>
          <p:cNvSpPr>
            <a:spLocks noGrp="1"/>
          </p:cNvSpPr>
          <p:nvPr>
            <p:ph type="sldNum" sz="quarter" idx="7"/>
          </p:nvPr>
        </p:nvSpPr>
        <p:spPr/>
        <p:txBody>
          <a:bodyPr/>
          <a:lstStyle/>
          <a:p>
            <a:fld id="{B6F15528-21DE-4FAA-801E-634DDDAF4B2B}" type="slidenum">
              <a:rPr lang="en-US" smtClean="0"/>
              <a:pPr/>
              <a:t>4</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76431" y="4880848"/>
            <a:ext cx="5132070" cy="592161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5</a:t>
            </a:fld>
            <a:endParaRPr lang="en-US"/>
          </a:p>
        </p:txBody>
      </p:sp>
      <p:sp>
        <p:nvSpPr>
          <p:cNvPr id="17" name="TextBox 16"/>
          <p:cNvSpPr txBox="1"/>
          <p:nvPr/>
        </p:nvSpPr>
        <p:spPr>
          <a:xfrm>
            <a:off x="754381" y="4315939"/>
            <a:ext cx="11672061" cy="6780037"/>
          </a:xfrm>
          <a:prstGeom prst="rect">
            <a:avLst/>
          </a:prstGeom>
        </p:spPr>
        <p:txBody>
          <a:bodyPr vert="horz" lIns="91440" tIns="45720" rIns="91440" bIns="45720" rtlCol="0" anchor="ctr">
            <a:noAutofit/>
          </a:bodyPr>
          <a:lstStyle/>
          <a:p>
            <a:pPr marL="12700" algn="just">
              <a:spcAft>
                <a:spcPts val="485"/>
              </a:spcAft>
            </a:pPr>
            <a:r>
              <a:rPr lang="en-US" sz="2300" spc="25" dirty="0">
                <a:latin typeface="Verdana" panose="020B0604030504040204" pitchFamily="34" charset="0"/>
                <a:ea typeface="Verdana" panose="020B0604030504040204" pitchFamily="34" charset="0"/>
              </a:rPr>
              <a:t>Glory is a passionate Architect with 20 years of experience in managing diverse projects ranging from group housing to high-rise luxury residential towers, IT parks, hospitality, and mixed-use commercial buildings. </a:t>
            </a:r>
          </a:p>
          <a:p>
            <a:pPr marL="12700" algn="just">
              <a:spcAft>
                <a:spcPts val="485"/>
              </a:spcAft>
            </a:pPr>
            <a:endParaRPr lang="en-US" sz="2300" spc="25" dirty="0">
              <a:latin typeface="Verdana" panose="020B0604030504040204" pitchFamily="34" charset="0"/>
              <a:ea typeface="Verdana" panose="020B0604030504040204" pitchFamily="34" charset="0"/>
            </a:endParaRPr>
          </a:p>
          <a:p>
            <a:pPr marL="12700" algn="just">
              <a:spcAft>
                <a:spcPts val="485"/>
              </a:spcAft>
            </a:pPr>
            <a:r>
              <a:rPr lang="en-US" sz="2300" spc="25" dirty="0">
                <a:latin typeface="Verdana" panose="020B0604030504040204" pitchFamily="34" charset="0"/>
                <a:ea typeface="Verdana" panose="020B0604030504040204" pitchFamily="34" charset="0"/>
              </a:rPr>
              <a:t>She is an ECBC expert, LEED GA, IGBC AP, and GRIHA CP &amp; Evaluator, GEM CP. </a:t>
            </a:r>
          </a:p>
          <a:p>
            <a:pPr marL="12700" algn="just">
              <a:spcAft>
                <a:spcPts val="485"/>
              </a:spcAft>
            </a:pPr>
            <a:r>
              <a:rPr lang="en-US" sz="2300" spc="25" dirty="0">
                <a:latin typeface="Verdana" panose="020B0604030504040204" pitchFamily="34" charset="0"/>
                <a:ea typeface="Verdana" panose="020B0604030504040204" pitchFamily="34" charset="0"/>
              </a:rPr>
              <a:t>She specializes in incorporating sustainable features and BIM technologies in her designs.  </a:t>
            </a:r>
          </a:p>
          <a:p>
            <a:pPr marL="12700" indent="-185420" algn="just">
              <a:spcAft>
                <a:spcPts val="485"/>
              </a:spcAft>
              <a:buFont typeface="Arial" panose="020B0604020202020204" pitchFamily="34" charset="0"/>
              <a:buChar char="•"/>
            </a:pPr>
            <a:endParaRPr lang="en-US" sz="2300" spc="25" dirty="0">
              <a:latin typeface="Verdana" panose="020B0604030504040204" pitchFamily="34" charset="0"/>
              <a:ea typeface="Verdana" panose="020B0604030504040204" pitchFamily="34" charset="0"/>
            </a:endParaRPr>
          </a:p>
          <a:p>
            <a:pPr marL="12700" algn="just">
              <a:spcAft>
                <a:spcPts val="485"/>
              </a:spcAft>
            </a:pPr>
            <a:r>
              <a:rPr lang="en-US" sz="2300" spc="25" dirty="0">
                <a:latin typeface="Verdana" panose="020B0604030504040204" pitchFamily="34" charset="0"/>
                <a:ea typeface="Verdana" panose="020B0604030504040204" pitchFamily="34" charset="0"/>
              </a:rPr>
              <a:t>Glory has a post-graduate degree in Environmental Management Studies and a Master's in Architecture from India. </a:t>
            </a:r>
          </a:p>
          <a:p>
            <a:pPr marL="12700" indent="-185420" algn="just">
              <a:spcAft>
                <a:spcPts val="485"/>
              </a:spcAft>
              <a:buFont typeface="Arial" panose="020B0604020202020204" pitchFamily="34" charset="0"/>
              <a:buChar char="•"/>
            </a:pPr>
            <a:endParaRPr lang="en-US" sz="2300" spc="25" dirty="0">
              <a:latin typeface="Verdana" panose="020B0604030504040204" pitchFamily="34" charset="0"/>
              <a:ea typeface="Verdana" panose="020B0604030504040204" pitchFamily="34" charset="0"/>
            </a:endParaRPr>
          </a:p>
          <a:p>
            <a:pPr marL="12700" algn="just">
              <a:spcAft>
                <a:spcPts val="485"/>
              </a:spcAft>
            </a:pPr>
            <a:r>
              <a:rPr lang="en-US" sz="2300" spc="25" dirty="0">
                <a:latin typeface="Verdana" panose="020B0604030504040204" pitchFamily="34" charset="0"/>
                <a:ea typeface="Verdana" panose="020B0604030504040204" pitchFamily="34" charset="0"/>
              </a:rPr>
              <a:t>She is a member of various industry associations, including</a:t>
            </a:r>
          </a:p>
          <a:p>
            <a:pPr marL="12700" algn="just">
              <a:spcAft>
                <a:spcPts val="485"/>
              </a:spcAft>
            </a:pPr>
            <a:r>
              <a:rPr lang="en-US" sz="2300" spc="25" dirty="0">
                <a:latin typeface="Verdana" panose="020B0604030504040204" pitchFamily="34" charset="0"/>
                <a:ea typeface="Verdana" panose="020B0604030504040204" pitchFamily="34" charset="0"/>
              </a:rPr>
              <a:t>IIA Haryana</a:t>
            </a:r>
          </a:p>
          <a:p>
            <a:pPr marL="12700" algn="just">
              <a:spcAft>
                <a:spcPts val="485"/>
              </a:spcAft>
            </a:pPr>
            <a:r>
              <a:rPr lang="en-US" sz="2300" spc="25" dirty="0">
                <a:latin typeface="Verdana" panose="020B0604030504040204" pitchFamily="34" charset="0"/>
                <a:ea typeface="Verdana" panose="020B0604030504040204" pitchFamily="34" charset="0"/>
              </a:rPr>
              <a:t>ASHRAE Chandigarh Chapter, and the </a:t>
            </a:r>
          </a:p>
          <a:p>
            <a:pPr marL="12700" algn="just">
              <a:spcAft>
                <a:spcPts val="485"/>
              </a:spcAft>
            </a:pPr>
            <a:r>
              <a:rPr lang="en-US" sz="2300" spc="25" dirty="0">
                <a:latin typeface="Verdana" panose="020B0604030504040204" pitchFamily="34" charset="0"/>
                <a:ea typeface="Verdana" panose="020B0604030504040204" pitchFamily="34" charset="0"/>
              </a:rPr>
              <a:t>Past president of ISHRAE Lucknow chapter, and </a:t>
            </a:r>
          </a:p>
          <a:p>
            <a:pPr marL="12700" algn="just">
              <a:spcAft>
                <a:spcPts val="485"/>
              </a:spcAft>
            </a:pPr>
            <a:r>
              <a:rPr lang="en-US" sz="2300" spc="25" dirty="0">
                <a:latin typeface="Verdana" panose="020B0604030504040204" pitchFamily="34" charset="0"/>
                <a:ea typeface="Verdana" panose="020B0604030504040204" pitchFamily="34" charset="0"/>
              </a:rPr>
              <a:t>Program chair for the ASSOCHAM GEM UP chapter.</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76250" y="4836455"/>
            <a:ext cx="5257799" cy="5975731"/>
          </a:xfrm>
          <a:prstGeom prst="rect">
            <a:avLst/>
          </a:prstGeom>
        </p:spPr>
      </p:pic>
      <p:sp>
        <p:nvSpPr>
          <p:cNvPr id="3" name="object 5">
            <a:extLst>
              <a:ext uri="{FF2B5EF4-FFF2-40B4-BE49-F238E27FC236}">
                <a16:creationId xmlns:a16="http://schemas.microsoft.com/office/drawing/2014/main" id="{63BA4673-C1B6-B99F-C74A-846D3EF1EFAE}"/>
              </a:ext>
            </a:extLst>
          </p:cNvPr>
          <p:cNvSpPr txBox="1">
            <a:spLocks/>
          </p:cNvSpPr>
          <p:nvPr/>
        </p:nvSpPr>
        <p:spPr>
          <a:xfrm>
            <a:off x="1212850" y="854075"/>
            <a:ext cx="18364200" cy="2933581"/>
          </a:xfrm>
          <a:prstGeom prst="rect">
            <a:avLst/>
          </a:prstGeom>
        </p:spPr>
        <p:txBody>
          <a:bodyPr vert="horz" wrap="square" lIns="0" tIns="1101810" rIns="0" bIns="0" rtlCol="0">
            <a:spAutoFit/>
          </a:bodyPr>
          <a:lstStyle>
            <a:lvl1pPr>
              <a:defRPr sz="9200" b="1" i="0">
                <a:solidFill>
                  <a:srgbClr val="42210B"/>
                </a:solidFill>
                <a:latin typeface="Garamond" panose="02020404030301010803"/>
                <a:ea typeface="+mj-ea"/>
                <a:cs typeface="Garamond" panose="02020404030301010803"/>
              </a:defRPr>
            </a:lvl1pPr>
          </a:lstStyle>
          <a:p>
            <a:pPr marL="307340">
              <a:lnSpc>
                <a:spcPts val="8150"/>
              </a:lnSpc>
            </a:pPr>
            <a:r>
              <a:rPr lang="en-US" sz="6000" b="0" spc="114" dirty="0">
                <a:latin typeface="Myriad Pro" panose="020B0503030403020204"/>
                <a:cs typeface="Myriad Pro" panose="020B0503030403020204"/>
              </a:rPr>
              <a:t>GLORY SRIVASTAVA</a:t>
            </a:r>
            <a:r>
              <a:rPr lang="en-US" sz="5600" kern="0" spc="-135" dirty="0"/>
              <a:t>, VICE PRESIDENT</a:t>
            </a:r>
            <a:endParaRPr lang="en-US" sz="5600" kern="0" dirty="0"/>
          </a:p>
          <a:p>
            <a:pPr marL="304800"/>
            <a:r>
              <a:rPr lang="en-US" sz="5000" b="0" kern="0" spc="55" dirty="0">
                <a:latin typeface="Myriad Pro" panose="020B0503030403020204"/>
                <a:cs typeface="Myriad Pro" panose="020B0503030403020204"/>
              </a:rPr>
              <a:t>CONSTRUCTION COUNCIL WICCI</a:t>
            </a:r>
            <a:endParaRPr lang="en-US" sz="5000" kern="0" dirty="0">
              <a:latin typeface="Myriad Pro" panose="020B0503030403020204"/>
              <a:cs typeface="Myriad Pro" panose="020B0503030403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6</a:t>
            </a:fld>
            <a:endParaRPr lang="en-US"/>
          </a:p>
        </p:txBody>
      </p:sp>
      <p:sp>
        <p:nvSpPr>
          <p:cNvPr id="17" name="TextBox 16"/>
          <p:cNvSpPr txBox="1"/>
          <p:nvPr/>
        </p:nvSpPr>
        <p:spPr>
          <a:xfrm>
            <a:off x="1072643" y="4315939"/>
            <a:ext cx="11353799" cy="6780037"/>
          </a:xfrm>
          <a:prstGeom prst="rect">
            <a:avLst/>
          </a:prstGeom>
        </p:spPr>
        <p:txBody>
          <a:bodyPr vert="horz" lIns="91440" tIns="45720" rIns="91440" bIns="45720" rtlCol="0" anchor="ctr">
            <a:normAutofit/>
          </a:bodyPr>
          <a:lstStyle/>
          <a:p>
            <a:pPr marL="12700" algn="just">
              <a:lnSpc>
                <a:spcPct val="100000"/>
              </a:lnSpc>
            </a:pPr>
            <a:r>
              <a:rPr lang="en-US" sz="2400" spc="25" dirty="0">
                <a:latin typeface="Verdana" panose="020B0604030504040204" pitchFamily="34" charset="0"/>
                <a:ea typeface="Verdana" panose="020B0604030504040204" pitchFamily="34" charset="0"/>
                <a:cs typeface="Calibri" panose="020F0502020204030204" pitchFamily="34" charset="0"/>
              </a:rPr>
              <a:t>Landscape architect  and research professional with fourteen plus years of experience in landscape design and planning. Worked on a variety of large scale urban projects pan India. My doctoral research focuses on resource efficient green infrastructure planning in India. Through my journey in research, I have had the opportunity to co- author a book chapter and present my work at international research forums and conferences. </a:t>
            </a:r>
          </a:p>
          <a:p>
            <a:pPr marL="12700" algn="just">
              <a:lnSpc>
                <a:spcPct val="100000"/>
              </a:lnSpc>
            </a:pPr>
            <a:endParaRPr lang="en-US" sz="2400" spc="25" dirty="0">
              <a:latin typeface="Verdana" panose="020B0604030504040204" pitchFamily="34" charset="0"/>
              <a:ea typeface="Verdana" panose="020B0604030504040204" pitchFamily="34" charset="0"/>
              <a:cs typeface="Calibri" panose="020F0502020204030204" pitchFamily="34" charset="0"/>
            </a:endParaRPr>
          </a:p>
          <a:p>
            <a:pPr marL="12700" algn="just">
              <a:lnSpc>
                <a:spcPct val="100000"/>
              </a:lnSpc>
            </a:pPr>
            <a:r>
              <a:rPr lang="en-US" sz="2400" spc="25" dirty="0">
                <a:latin typeface="Verdana" panose="020B0604030504040204" pitchFamily="34" charset="0"/>
                <a:ea typeface="Verdana" panose="020B0604030504040204" pitchFamily="34" charset="0"/>
                <a:cs typeface="Calibri" panose="020F0502020204030204" pitchFamily="34" charset="0"/>
              </a:rPr>
              <a:t>My Interests include: green infrastructure planning; nature based solutions; resource efficient development, climate change adaptation </a:t>
            </a:r>
            <a:endParaRPr lang="en-US" sz="2400" dirty="0">
              <a:latin typeface="Verdana" panose="020B0604030504040204" pitchFamily="34" charset="0"/>
              <a:ea typeface="Verdana" panose="020B0604030504040204" pitchFamily="34" charset="0"/>
              <a:cs typeface="Calibri" panose="020F0502020204030204" pitchFamily="34" charset="0"/>
            </a:endParaRPr>
          </a:p>
        </p:txBody>
      </p:sp>
      <p:sp>
        <p:nvSpPr>
          <p:cNvPr id="3" name="object 5">
            <a:extLst>
              <a:ext uri="{FF2B5EF4-FFF2-40B4-BE49-F238E27FC236}">
                <a16:creationId xmlns:a16="http://schemas.microsoft.com/office/drawing/2014/main" id="{63BA4673-C1B6-B99F-C74A-846D3EF1EFAE}"/>
              </a:ext>
            </a:extLst>
          </p:cNvPr>
          <p:cNvSpPr txBox="1">
            <a:spLocks/>
          </p:cNvSpPr>
          <p:nvPr/>
        </p:nvSpPr>
        <p:spPr>
          <a:xfrm>
            <a:off x="1212850" y="854075"/>
            <a:ext cx="18364200" cy="2933581"/>
          </a:xfrm>
          <a:prstGeom prst="rect">
            <a:avLst/>
          </a:prstGeom>
        </p:spPr>
        <p:txBody>
          <a:bodyPr vert="horz" wrap="square" lIns="0" tIns="1101810" rIns="0" bIns="0" rtlCol="0">
            <a:spAutoFit/>
          </a:bodyPr>
          <a:lstStyle>
            <a:lvl1pPr>
              <a:defRPr sz="9200" b="1" i="0">
                <a:solidFill>
                  <a:srgbClr val="42210B"/>
                </a:solidFill>
                <a:latin typeface="Garamond" panose="02020404030301010803"/>
                <a:ea typeface="+mj-ea"/>
                <a:cs typeface="Garamond" panose="02020404030301010803"/>
              </a:defRPr>
            </a:lvl1pPr>
          </a:lstStyle>
          <a:p>
            <a:pPr marL="307340">
              <a:lnSpc>
                <a:spcPts val="8150"/>
              </a:lnSpc>
            </a:pPr>
            <a:r>
              <a:rPr lang="en-US" sz="6000" b="0" kern="0" spc="114" dirty="0">
                <a:latin typeface="Myriad Pro" panose="020B0503030403020204"/>
              </a:rPr>
              <a:t>MEENAKSHI</a:t>
            </a:r>
            <a:r>
              <a:rPr lang="en-US" sz="5600" kern="0" spc="-135" dirty="0"/>
              <a:t>, </a:t>
            </a:r>
            <a:r>
              <a:rPr lang="en-US" sz="6000" b="0" spc="55" dirty="0">
                <a:latin typeface="Myriad Pro" panose="020B0503030403020204"/>
                <a:cs typeface="Myriad Pro" panose="020B0503030403020204"/>
              </a:rPr>
              <a:t>COUNCIL MEMBER </a:t>
            </a:r>
            <a:endParaRPr lang="en-US" sz="5600" kern="0" dirty="0"/>
          </a:p>
          <a:p>
            <a:pPr marL="304800"/>
            <a:r>
              <a:rPr lang="en-US" sz="5000" b="0" kern="0" spc="55" dirty="0">
                <a:latin typeface="Myriad Pro" panose="020B0503030403020204"/>
                <a:cs typeface="Myriad Pro" panose="020B0503030403020204"/>
              </a:rPr>
              <a:t>CONSTRUCTION COUNCIL WICCI</a:t>
            </a:r>
            <a:endParaRPr lang="en-US" sz="5000" kern="0" dirty="0">
              <a:latin typeface="Myriad Pro" panose="020B0503030403020204"/>
              <a:cs typeface="Myriad Pro" panose="020B0503030403020204"/>
            </a:endParaRPr>
          </a:p>
        </p:txBody>
      </p:sp>
      <p:pic>
        <p:nvPicPr>
          <p:cNvPr id="5" name="Picture 4">
            <a:extLst>
              <a:ext uri="{FF2B5EF4-FFF2-40B4-BE49-F238E27FC236}">
                <a16:creationId xmlns:a16="http://schemas.microsoft.com/office/drawing/2014/main" id="{0EA55E57-5351-45EC-39D0-8243A7644E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52450" y="5121275"/>
            <a:ext cx="5257800" cy="5257800"/>
          </a:xfrm>
          <a:prstGeom prst="rect">
            <a:avLst/>
          </a:prstGeom>
        </p:spPr>
      </p:pic>
    </p:spTree>
    <p:extLst>
      <p:ext uri="{BB962C8B-B14F-4D97-AF65-F5344CB8AC3E}">
        <p14:creationId xmlns:p14="http://schemas.microsoft.com/office/powerpoint/2010/main" val="362682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7</a:t>
            </a:fld>
            <a:endParaRPr lang="en-US"/>
          </a:p>
        </p:txBody>
      </p:sp>
      <p:sp>
        <p:nvSpPr>
          <p:cNvPr id="3" name="Rectangle 2"/>
          <p:cNvSpPr/>
          <p:nvPr/>
        </p:nvSpPr>
        <p:spPr>
          <a:xfrm>
            <a:off x="754382" y="4177905"/>
            <a:ext cx="11812268" cy="6878806"/>
          </a:xfrm>
          <a:prstGeom prst="rect">
            <a:avLst/>
          </a:prstGeom>
        </p:spPr>
        <p:txBody>
          <a:bodyPr wrap="square">
            <a:spAutoFit/>
          </a:bodyPr>
          <a:lstStyle/>
          <a:p>
            <a:pPr marL="12700" algn="just">
              <a:spcAft>
                <a:spcPts val="485"/>
              </a:spcAft>
            </a:pPr>
            <a:r>
              <a:rPr lang="en-US" sz="2300" spc="25" dirty="0" err="1">
                <a:latin typeface="Verdana" panose="020B0604030504040204" pitchFamily="34" charset="0"/>
                <a:ea typeface="Verdana" panose="020B0604030504040204" pitchFamily="34" charset="0"/>
              </a:rPr>
              <a:t>Sunita</a:t>
            </a:r>
            <a:r>
              <a:rPr lang="en-US" sz="2300" spc="25" dirty="0">
                <a:latin typeface="Verdana" panose="020B0604030504040204" pitchFamily="34" charset="0"/>
                <a:ea typeface="Verdana" panose="020B0604030504040204" pitchFamily="34" charset="0"/>
              </a:rPr>
              <a:t> </a:t>
            </a:r>
            <a:r>
              <a:rPr lang="en-US" sz="2300" spc="25" dirty="0" err="1">
                <a:latin typeface="Verdana" panose="020B0604030504040204" pitchFamily="34" charset="0"/>
                <a:ea typeface="Verdana" panose="020B0604030504040204" pitchFamily="34" charset="0"/>
              </a:rPr>
              <a:t>Kumari</a:t>
            </a:r>
            <a:r>
              <a:rPr lang="en-US" sz="2300" spc="25" dirty="0">
                <a:latin typeface="Verdana" panose="020B0604030504040204" pitchFamily="34" charset="0"/>
                <a:ea typeface="Verdana" panose="020B0604030504040204" pitchFamily="34" charset="0"/>
              </a:rPr>
              <a:t> is a dedicated &amp; accomplished Architect with 13 years of experience in managing diverse projects ranging from Institution, Hospital, Affordable Group Housing , Commercial </a:t>
            </a:r>
            <a:r>
              <a:rPr lang="en-US" sz="2300" spc="25" dirty="0" err="1">
                <a:latin typeface="Verdana" panose="020B0604030504040204" pitchFamily="34" charset="0"/>
                <a:ea typeface="Verdana" panose="020B0604030504040204" pitchFamily="34" charset="0"/>
              </a:rPr>
              <a:t>Buildings,Industrial,Hotels</a:t>
            </a:r>
            <a:r>
              <a:rPr lang="en-US" sz="2300" spc="25" dirty="0">
                <a:latin typeface="Verdana" panose="020B0604030504040204" pitchFamily="34" charset="0"/>
                <a:ea typeface="Verdana" panose="020B0604030504040204" pitchFamily="34" charset="0"/>
              </a:rPr>
              <a:t>, Residential &amp; Marriage Palace.</a:t>
            </a:r>
          </a:p>
          <a:p>
            <a:pPr marL="12700" algn="just">
              <a:spcAft>
                <a:spcPts val="485"/>
              </a:spcAft>
            </a:pPr>
            <a:endParaRPr lang="en-US" sz="2300" spc="25" dirty="0">
              <a:latin typeface="Verdana" panose="020B0604030504040204" pitchFamily="34" charset="0"/>
              <a:ea typeface="Verdana" panose="020B0604030504040204" pitchFamily="34" charset="0"/>
            </a:endParaRPr>
          </a:p>
          <a:p>
            <a:pPr marL="12700" algn="just">
              <a:spcAft>
                <a:spcPts val="485"/>
              </a:spcAft>
            </a:pPr>
            <a:r>
              <a:rPr lang="en-US" sz="2300" spc="25" dirty="0">
                <a:latin typeface="Verdana" panose="020B0604030504040204" pitchFamily="34" charset="0"/>
                <a:ea typeface="Verdana" panose="020B0604030504040204" pitchFamily="34" charset="0"/>
              </a:rPr>
              <a:t>She has a post graduate degree in Master Planning in Housing at SPA Delhi.</a:t>
            </a:r>
          </a:p>
          <a:p>
            <a:pPr marL="12700" algn="just">
              <a:spcAft>
                <a:spcPts val="485"/>
              </a:spcAft>
            </a:pPr>
            <a:r>
              <a:rPr lang="en-US" sz="2300" spc="25" dirty="0">
                <a:latin typeface="Verdana" panose="020B0604030504040204" pitchFamily="34" charset="0"/>
                <a:ea typeface="Verdana" panose="020B0604030504040204" pitchFamily="34" charset="0"/>
              </a:rPr>
              <a:t>She done work on Planning and designing Plotted Colonies  &amp; </a:t>
            </a:r>
            <a:r>
              <a:rPr lang="en-US" sz="2300" spc="25" dirty="0" err="1">
                <a:latin typeface="Verdana" panose="020B0604030504040204" pitchFamily="34" charset="0"/>
                <a:ea typeface="Verdana" panose="020B0604030504040204" pitchFamily="34" charset="0"/>
              </a:rPr>
              <a:t>Deen</a:t>
            </a:r>
            <a:r>
              <a:rPr lang="en-US" sz="2300" spc="25" dirty="0">
                <a:latin typeface="Verdana" panose="020B0604030504040204" pitchFamily="34" charset="0"/>
                <a:ea typeface="Verdana" panose="020B0604030504040204" pitchFamily="34" charset="0"/>
              </a:rPr>
              <a:t> </a:t>
            </a:r>
            <a:r>
              <a:rPr lang="en-US" sz="2300" spc="25" dirty="0" err="1">
                <a:latin typeface="Verdana" panose="020B0604030504040204" pitchFamily="34" charset="0"/>
                <a:ea typeface="Verdana" panose="020B0604030504040204" pitchFamily="34" charset="0"/>
              </a:rPr>
              <a:t>Dayal</a:t>
            </a:r>
            <a:r>
              <a:rPr lang="en-US" sz="2300" spc="25" dirty="0">
                <a:latin typeface="Verdana" panose="020B0604030504040204" pitchFamily="34" charset="0"/>
                <a:ea typeface="Verdana" panose="020B0604030504040204" pitchFamily="34" charset="0"/>
              </a:rPr>
              <a:t> </a:t>
            </a:r>
            <a:r>
              <a:rPr lang="en-US" sz="2300" spc="25" dirty="0" err="1">
                <a:latin typeface="Verdana" panose="020B0604030504040204" pitchFamily="34" charset="0"/>
                <a:ea typeface="Verdana" panose="020B0604030504040204" pitchFamily="34" charset="0"/>
              </a:rPr>
              <a:t>Awas</a:t>
            </a:r>
            <a:r>
              <a:rPr lang="en-US" sz="2300" spc="25" dirty="0">
                <a:latin typeface="Verdana" panose="020B0604030504040204" pitchFamily="34" charset="0"/>
                <a:ea typeface="Verdana" panose="020B0604030504040204" pitchFamily="34" charset="0"/>
              </a:rPr>
              <a:t> </a:t>
            </a:r>
            <a:r>
              <a:rPr lang="en-US" sz="2300" spc="25" dirty="0" err="1">
                <a:latin typeface="Verdana" panose="020B0604030504040204" pitchFamily="34" charset="0"/>
                <a:ea typeface="Verdana" panose="020B0604030504040204" pitchFamily="34" charset="0"/>
              </a:rPr>
              <a:t>Yojna</a:t>
            </a:r>
            <a:r>
              <a:rPr lang="en-US" sz="2300" spc="25" dirty="0">
                <a:latin typeface="Verdana" panose="020B0604030504040204" pitchFamily="34" charset="0"/>
                <a:ea typeface="Verdana" panose="020B0604030504040204" pitchFamily="34" charset="0"/>
              </a:rPr>
              <a:t> (DDJAY) Scheme.</a:t>
            </a:r>
          </a:p>
          <a:p>
            <a:pPr marL="12700" algn="just">
              <a:spcAft>
                <a:spcPts val="485"/>
              </a:spcAft>
            </a:pPr>
            <a:r>
              <a:rPr lang="en-US" sz="2300" spc="25" dirty="0" err="1">
                <a:latin typeface="Verdana" panose="020B0604030504040204" pitchFamily="34" charset="0"/>
                <a:ea typeface="Verdana" panose="020B0604030504040204" pitchFamily="34" charset="0"/>
              </a:rPr>
              <a:t>Sunita</a:t>
            </a:r>
            <a:r>
              <a:rPr lang="en-US" sz="2300" spc="25" dirty="0">
                <a:latin typeface="Verdana" panose="020B0604030504040204" pitchFamily="34" charset="0"/>
                <a:ea typeface="Verdana" panose="020B0604030504040204" pitchFamily="34" charset="0"/>
              </a:rPr>
              <a:t> </a:t>
            </a:r>
            <a:r>
              <a:rPr lang="en-US" sz="2300" spc="25" dirty="0" err="1">
                <a:latin typeface="Verdana" panose="020B0604030504040204" pitchFamily="34" charset="0"/>
                <a:ea typeface="Verdana" panose="020B0604030504040204" pitchFamily="34" charset="0"/>
              </a:rPr>
              <a:t>Kumari</a:t>
            </a:r>
            <a:r>
              <a:rPr lang="en-US" sz="2300" spc="25" dirty="0">
                <a:latin typeface="Verdana" panose="020B0604030504040204" pitchFamily="34" charset="0"/>
                <a:ea typeface="Verdana" panose="020B0604030504040204" pitchFamily="34" charset="0"/>
              </a:rPr>
              <a:t>  has a graduate degree in LL.B (Bachelor of Legislative Law). </a:t>
            </a:r>
          </a:p>
          <a:p>
            <a:pPr marL="12700" indent="-185420" algn="just">
              <a:spcAft>
                <a:spcPts val="485"/>
              </a:spcAft>
              <a:buFont typeface="Arial" panose="020B0604020202020204" pitchFamily="34" charset="0"/>
              <a:buChar char="•"/>
            </a:pPr>
            <a:endParaRPr lang="en-US" sz="2300" spc="25" dirty="0">
              <a:latin typeface="Verdana" panose="020B0604030504040204" pitchFamily="34" charset="0"/>
              <a:ea typeface="Verdana" panose="020B0604030504040204" pitchFamily="34" charset="0"/>
            </a:endParaRPr>
          </a:p>
          <a:p>
            <a:pPr marL="12700" algn="just">
              <a:spcAft>
                <a:spcPts val="485"/>
              </a:spcAft>
            </a:pPr>
            <a:r>
              <a:rPr lang="en-US" sz="2300" spc="25" dirty="0">
                <a:latin typeface="Verdana" panose="020B0604030504040204" pitchFamily="34" charset="0"/>
                <a:ea typeface="Verdana" panose="020B0604030504040204" pitchFamily="34" charset="0"/>
              </a:rPr>
              <a:t>She is a member of various industry associations, including</a:t>
            </a:r>
          </a:p>
          <a:p>
            <a:pPr marL="298450" indent="-285750" algn="just">
              <a:spcAft>
                <a:spcPts val="485"/>
              </a:spcAft>
              <a:buFont typeface="Arial" panose="020B0604020202020204" pitchFamily="34" charset="0"/>
              <a:buChar char="•"/>
            </a:pPr>
            <a:r>
              <a:rPr lang="en-US" sz="2300" spc="25" dirty="0">
                <a:latin typeface="Verdana" panose="020B0604030504040204" pitchFamily="34" charset="0"/>
                <a:ea typeface="Verdana" panose="020B0604030504040204" pitchFamily="34" charset="0"/>
              </a:rPr>
              <a:t>Council of Architecture (COA) Delhi</a:t>
            </a:r>
          </a:p>
          <a:p>
            <a:pPr marL="298450" indent="-285750" algn="just">
              <a:spcAft>
                <a:spcPts val="485"/>
              </a:spcAft>
              <a:buFont typeface="Arial" panose="020B0604020202020204" pitchFamily="34" charset="0"/>
              <a:buChar char="•"/>
            </a:pPr>
            <a:r>
              <a:rPr lang="en-US" sz="2300" spc="25" dirty="0">
                <a:latin typeface="Verdana" panose="020B0604030504040204" pitchFamily="34" charset="0"/>
                <a:ea typeface="Verdana" panose="020B0604030504040204" pitchFamily="34" charset="0"/>
              </a:rPr>
              <a:t>Indian Institute of Architect (IIA ) Haryana</a:t>
            </a:r>
          </a:p>
          <a:p>
            <a:pPr marL="298450" indent="-285750" algn="just">
              <a:spcAft>
                <a:spcPts val="485"/>
              </a:spcAft>
              <a:buFont typeface="Arial" panose="020B0604020202020204" pitchFamily="34" charset="0"/>
              <a:buChar char="•"/>
            </a:pPr>
            <a:r>
              <a:rPr lang="en-US" sz="2300" spc="25" dirty="0">
                <a:latin typeface="Verdana" panose="020B0604030504040204" pitchFamily="34" charset="0"/>
                <a:ea typeface="Verdana" panose="020B0604030504040204" pitchFamily="34" charset="0"/>
              </a:rPr>
              <a:t>Institute of Town Planner India (ITPI) Delhi</a:t>
            </a:r>
          </a:p>
          <a:p>
            <a:pPr marL="298450" indent="-285750" algn="just">
              <a:spcAft>
                <a:spcPts val="485"/>
              </a:spcAft>
              <a:buFont typeface="Arial" panose="020B0604020202020204" pitchFamily="34" charset="0"/>
              <a:buChar char="•"/>
            </a:pPr>
            <a:r>
              <a:rPr lang="en-US" sz="2300" spc="25" dirty="0">
                <a:latin typeface="Verdana" panose="020B0604030504040204" pitchFamily="34" charset="0"/>
                <a:ea typeface="Verdana" panose="020B0604030504040204" pitchFamily="34" charset="0"/>
              </a:rPr>
              <a:t>District Bar Association </a:t>
            </a:r>
            <a:r>
              <a:rPr lang="en-US" sz="2300" spc="25" dirty="0" err="1">
                <a:latin typeface="Verdana" panose="020B0604030504040204" pitchFamily="34" charset="0"/>
                <a:ea typeface="Verdana" panose="020B0604030504040204" pitchFamily="34" charset="0"/>
              </a:rPr>
              <a:t>Gurugram</a:t>
            </a:r>
            <a:r>
              <a:rPr lang="en-US" sz="2300" spc="25" dirty="0">
                <a:latin typeface="Verdana" panose="020B0604030504040204" pitchFamily="34" charset="0"/>
                <a:ea typeface="Verdana" panose="020B0604030504040204" pitchFamily="34" charset="0"/>
              </a:rPr>
              <a:t> Haryana </a:t>
            </a:r>
          </a:p>
          <a:p>
            <a:pPr marL="298450" indent="-285750" algn="just">
              <a:spcAft>
                <a:spcPts val="485"/>
              </a:spcAft>
              <a:buFont typeface="Arial" panose="020B0604020202020204" pitchFamily="34" charset="0"/>
              <a:buChar char="•"/>
            </a:pPr>
            <a:r>
              <a:rPr lang="en-US" sz="2300" spc="25" dirty="0">
                <a:latin typeface="Verdana" panose="020B0604030504040204" pitchFamily="34" charset="0"/>
                <a:ea typeface="Verdana" panose="020B0604030504040204" pitchFamily="34" charset="0"/>
              </a:rPr>
              <a:t>E.C (Executive Committee) Member of IIA Gurgaon Center .</a:t>
            </a:r>
          </a:p>
          <a:p>
            <a:pPr marL="298450" indent="-285750" algn="just">
              <a:spcAft>
                <a:spcPts val="485"/>
              </a:spcAft>
              <a:buFont typeface="Arial" panose="020B0604020202020204" pitchFamily="34" charset="0"/>
              <a:buChar char="•"/>
            </a:pPr>
            <a:r>
              <a:rPr lang="en-US" sz="2300" spc="25" dirty="0">
                <a:latin typeface="Verdana" panose="020B0604030504040204" pitchFamily="34" charset="0"/>
                <a:ea typeface="Verdana" panose="020B0604030504040204" pitchFamily="34" charset="0"/>
              </a:rPr>
              <a:t>The Indian Institution of </a:t>
            </a:r>
            <a:r>
              <a:rPr lang="en-US" sz="2300" spc="25" dirty="0" err="1">
                <a:latin typeface="Verdana" panose="020B0604030504040204" pitchFamily="34" charset="0"/>
                <a:ea typeface="Verdana" panose="020B0604030504040204" pitchFamily="34" charset="0"/>
              </a:rPr>
              <a:t>Valuer</a:t>
            </a:r>
            <a:r>
              <a:rPr lang="en-US" sz="2300" spc="25" dirty="0">
                <a:latin typeface="Verdana" panose="020B0604030504040204" pitchFamily="34" charset="0"/>
                <a:ea typeface="Verdana" panose="020B0604030504040204" pitchFamily="34" charset="0"/>
              </a:rPr>
              <a:t> (India)</a:t>
            </a:r>
          </a:p>
        </p:txBody>
      </p:sp>
      <p:pic>
        <p:nvPicPr>
          <p:cNvPr id="1026" name="Picture 2" descr="C:\Users\USER\Desktop\fin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33450" y="4791020"/>
            <a:ext cx="4495800" cy="5856067"/>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5">
            <a:extLst>
              <a:ext uri="{FF2B5EF4-FFF2-40B4-BE49-F238E27FC236}">
                <a16:creationId xmlns:a16="http://schemas.microsoft.com/office/drawing/2014/main" id="{6392A9D4-B30F-AA3F-1FFB-E230B123F43B}"/>
              </a:ext>
            </a:extLst>
          </p:cNvPr>
          <p:cNvSpPr txBox="1">
            <a:spLocks/>
          </p:cNvSpPr>
          <p:nvPr/>
        </p:nvSpPr>
        <p:spPr>
          <a:xfrm>
            <a:off x="1212850" y="854075"/>
            <a:ext cx="18364200" cy="3112861"/>
          </a:xfrm>
          <a:prstGeom prst="rect">
            <a:avLst/>
          </a:prstGeom>
        </p:spPr>
        <p:txBody>
          <a:bodyPr vert="horz" wrap="square" lIns="0" tIns="1101810" rIns="0" bIns="0" rtlCol="0">
            <a:spAutoFit/>
          </a:bodyPr>
          <a:lstStyle>
            <a:lvl1pPr>
              <a:defRPr sz="9200" b="1" i="0">
                <a:solidFill>
                  <a:srgbClr val="42210B"/>
                </a:solidFill>
                <a:latin typeface="Garamond" panose="02020404030301010803"/>
                <a:ea typeface="+mj-ea"/>
                <a:cs typeface="Garamond" panose="02020404030301010803"/>
              </a:defRPr>
            </a:lvl1pPr>
          </a:lstStyle>
          <a:p>
            <a:pPr marL="307340">
              <a:lnSpc>
                <a:spcPts val="8150"/>
              </a:lnSpc>
            </a:pPr>
            <a:r>
              <a:rPr lang="en-US" sz="6000" b="0" spc="240" dirty="0">
                <a:latin typeface="Myriad Pro" panose="020B0503030403020204"/>
                <a:cs typeface="Myriad Pro" panose="020B0503030403020204"/>
              </a:rPr>
              <a:t>AR. SUNITA KUMAR</a:t>
            </a:r>
            <a:r>
              <a:rPr lang="en-US" sz="5600" kern="0" spc="-135" dirty="0"/>
              <a:t>, </a:t>
            </a:r>
            <a:r>
              <a:rPr lang="en-US" sz="6000" b="0" spc="55" dirty="0">
                <a:latin typeface="Myriad Pro" panose="020B0503030403020204"/>
                <a:cs typeface="Myriad Pro" panose="020B0503030403020204"/>
              </a:rPr>
              <a:t>COUNCIL MEMBER </a:t>
            </a:r>
          </a:p>
          <a:p>
            <a:pPr marL="307340">
              <a:lnSpc>
                <a:spcPts val="8150"/>
              </a:lnSpc>
            </a:pPr>
            <a:r>
              <a:rPr lang="en-US" sz="5000" b="0" kern="0" spc="55" dirty="0">
                <a:latin typeface="Myriad Pro" panose="020B0503030403020204"/>
                <a:cs typeface="Myriad Pro" panose="020B0503030403020204"/>
              </a:rPr>
              <a:t>CONSTRUCTION COUNCIL WICCI</a:t>
            </a:r>
            <a:endParaRPr lang="en-US" sz="5000" kern="0" dirty="0">
              <a:latin typeface="Myriad Pro" panose="020B0503030403020204"/>
              <a:cs typeface="Myriad Pro" panose="020B050303040302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8</a:t>
            </a:fld>
            <a:endParaRPr lang="en-US"/>
          </a:p>
        </p:txBody>
      </p:sp>
      <p:sp>
        <p:nvSpPr>
          <p:cNvPr id="3" name="Rectangle 2"/>
          <p:cNvSpPr/>
          <p:nvPr/>
        </p:nvSpPr>
        <p:spPr>
          <a:xfrm>
            <a:off x="1212850" y="4177905"/>
            <a:ext cx="11500485" cy="6450484"/>
          </a:xfrm>
          <a:prstGeom prst="rect">
            <a:avLst/>
          </a:prstGeom>
        </p:spPr>
        <p:txBody>
          <a:bodyPr wrap="square">
            <a:spAutoFit/>
          </a:bodyPr>
          <a:lstStyle/>
          <a:p>
            <a:pPr marL="12700" algn="just">
              <a:spcAft>
                <a:spcPts val="485"/>
              </a:spcAft>
            </a:pPr>
            <a:r>
              <a:rPr lang="en-US" sz="2400" spc="25" dirty="0">
                <a:latin typeface="Verdana" panose="020B0604030504040204" pitchFamily="34" charset="0"/>
                <a:ea typeface="Verdana" panose="020B0604030504040204" pitchFamily="34" charset="0"/>
              </a:rPr>
              <a:t>Meet Architect Rajni has a post graduate degree in Construction Management. Masters in Urban and Rural Planning.</a:t>
            </a:r>
          </a:p>
          <a:p>
            <a:pPr marL="12700" algn="just">
              <a:spcAft>
                <a:spcPts val="485"/>
              </a:spcAft>
            </a:pPr>
            <a:r>
              <a:rPr lang="en-US" sz="2400" spc="25" dirty="0">
                <a:latin typeface="Verdana" panose="020B0604030504040204" pitchFamily="34" charset="0"/>
                <a:ea typeface="Verdana" panose="020B0604030504040204" pitchFamily="34" charset="0"/>
              </a:rPr>
              <a:t> </a:t>
            </a:r>
            <a:r>
              <a:rPr lang="en-US" sz="2400" dirty="0">
                <a:latin typeface="Verdana" panose="020B0604030504040204" pitchFamily="34" charset="0"/>
                <a:ea typeface="Verdana" panose="020B0604030504040204" pitchFamily="34" charset="0"/>
                <a:cs typeface="Calibri"/>
                <a:sym typeface="Calibri"/>
              </a:rPr>
              <a:t>seasoned professional </a:t>
            </a:r>
            <a:r>
              <a:rPr lang="en-US" sz="2400" spc="25" dirty="0">
                <a:latin typeface="Verdana" panose="020B0604030504040204" pitchFamily="34" charset="0"/>
                <a:ea typeface="Verdana" panose="020B0604030504040204" pitchFamily="34" charset="0"/>
              </a:rPr>
              <a:t>&amp; accomplished Architect with 23 years of experience in managing diverse projects ranging from Institution, Hospital, Affordable Group Housing , Commercial Buildings, Industrial, Hotels, Residential &amp; Marriage Palace.</a:t>
            </a:r>
          </a:p>
          <a:p>
            <a:pPr marL="12700" algn="just">
              <a:spcAft>
                <a:spcPts val="485"/>
              </a:spcAft>
            </a:pPr>
            <a:endParaRPr lang="en-US" sz="2400" spc="25" dirty="0">
              <a:latin typeface="Verdana" panose="020B0604030504040204" pitchFamily="34" charset="0"/>
              <a:ea typeface="Verdana" panose="020B0604030504040204" pitchFamily="34" charset="0"/>
            </a:endParaRPr>
          </a:p>
          <a:p>
            <a:pPr marL="12700" algn="just">
              <a:spcAft>
                <a:spcPts val="485"/>
              </a:spcAft>
            </a:pPr>
            <a:r>
              <a:rPr lang="en-US" sz="2400" spc="25" dirty="0">
                <a:latin typeface="Verdana" panose="020B0604030504040204" pitchFamily="34" charset="0"/>
                <a:ea typeface="Verdana" panose="020B0604030504040204" pitchFamily="34" charset="0"/>
              </a:rPr>
              <a:t>She done work on Planning and designing Plotted Colonies , Group Housing , Site Management , Commercial Project  &amp; </a:t>
            </a:r>
            <a:r>
              <a:rPr lang="en-US" sz="2400" spc="25" dirty="0" err="1">
                <a:latin typeface="Verdana" panose="020B0604030504040204" pitchFamily="34" charset="0"/>
                <a:ea typeface="Verdana" panose="020B0604030504040204" pitchFamily="34" charset="0"/>
              </a:rPr>
              <a:t>Deen</a:t>
            </a:r>
            <a:r>
              <a:rPr lang="en-US" sz="2400" spc="25" dirty="0">
                <a:latin typeface="Verdana" panose="020B0604030504040204" pitchFamily="34" charset="0"/>
                <a:ea typeface="Verdana" panose="020B0604030504040204" pitchFamily="34" charset="0"/>
              </a:rPr>
              <a:t> Dayal </a:t>
            </a:r>
            <a:r>
              <a:rPr lang="en-US" sz="2400" spc="25" dirty="0" err="1">
                <a:latin typeface="Verdana" panose="020B0604030504040204" pitchFamily="34" charset="0"/>
                <a:ea typeface="Verdana" panose="020B0604030504040204" pitchFamily="34" charset="0"/>
              </a:rPr>
              <a:t>Awas</a:t>
            </a:r>
            <a:r>
              <a:rPr lang="en-US" sz="2400" spc="25" dirty="0">
                <a:latin typeface="Verdana" panose="020B0604030504040204" pitchFamily="34" charset="0"/>
                <a:ea typeface="Verdana" panose="020B0604030504040204" pitchFamily="34" charset="0"/>
              </a:rPr>
              <a:t> </a:t>
            </a:r>
            <a:r>
              <a:rPr lang="en-US" sz="2400" spc="25" dirty="0" err="1">
                <a:latin typeface="Verdana" panose="020B0604030504040204" pitchFamily="34" charset="0"/>
                <a:ea typeface="Verdana" panose="020B0604030504040204" pitchFamily="34" charset="0"/>
              </a:rPr>
              <a:t>Yojna</a:t>
            </a:r>
            <a:r>
              <a:rPr lang="en-US" sz="2400" spc="25" dirty="0">
                <a:latin typeface="Verdana" panose="020B0604030504040204" pitchFamily="34" charset="0"/>
                <a:ea typeface="Verdana" panose="020B0604030504040204" pitchFamily="34" charset="0"/>
              </a:rPr>
              <a:t> (DDJAY) Scheme.</a:t>
            </a:r>
          </a:p>
          <a:p>
            <a:pPr algn="just">
              <a:spcAft>
                <a:spcPts val="485"/>
              </a:spcAft>
            </a:pPr>
            <a:r>
              <a:rPr lang="en-US" sz="2400" dirty="0">
                <a:latin typeface="Verdana" panose="020B0604030504040204" pitchFamily="34" charset="0"/>
                <a:ea typeface="Verdana" panose="020B0604030504040204" pitchFamily="34" charset="0"/>
                <a:cs typeface="Calibri"/>
                <a:sym typeface="Calibri"/>
              </a:rPr>
              <a:t>Her thirst for innovation sets her apart, ensuring that her work remains fresh, on-trend, and at the forefront of the industry.</a:t>
            </a:r>
          </a:p>
          <a:p>
            <a:pPr marL="0" marR="0" lvl="0" indent="0" algn="just" rtl="0">
              <a:lnSpc>
                <a:spcPct val="100000"/>
              </a:lnSpc>
              <a:spcBef>
                <a:spcPts val="0"/>
              </a:spcBef>
              <a:spcAft>
                <a:spcPts val="0"/>
              </a:spcAft>
              <a:buClr>
                <a:schemeClr val="dk1"/>
              </a:buClr>
              <a:buSzPts val="1100"/>
              <a:buFont typeface="Arial"/>
              <a:buNone/>
            </a:pPr>
            <a:endParaRPr lang="en-US" sz="2400" dirty="0">
              <a:latin typeface="Verdana" panose="020B0604030504040204" pitchFamily="34" charset="0"/>
              <a:ea typeface="Verdana" panose="020B0604030504040204" pitchFamily="34" charset="0"/>
              <a:cs typeface="Calibri"/>
              <a:sym typeface="Calibri"/>
            </a:endParaRPr>
          </a:p>
          <a:p>
            <a:pPr marL="12700" algn="just">
              <a:spcAft>
                <a:spcPts val="485"/>
              </a:spcAft>
            </a:pPr>
            <a:r>
              <a:rPr lang="en-US" sz="2400" spc="25" dirty="0">
                <a:latin typeface="Verdana" panose="020B0604030504040204" pitchFamily="34" charset="0"/>
                <a:ea typeface="Verdana" panose="020B0604030504040204" pitchFamily="34" charset="0"/>
              </a:rPr>
              <a:t>She is a member of various industry associations, including</a:t>
            </a:r>
          </a:p>
          <a:p>
            <a:pPr marL="298450" indent="-285750" algn="just">
              <a:spcAft>
                <a:spcPts val="485"/>
              </a:spcAft>
              <a:buFont typeface="Arial" panose="020B0604020202020204" pitchFamily="34" charset="0"/>
              <a:buChar char="•"/>
            </a:pPr>
            <a:r>
              <a:rPr lang="en-US" sz="2400" spc="25" dirty="0">
                <a:latin typeface="Verdana" panose="020B0604030504040204" pitchFamily="34" charset="0"/>
                <a:ea typeface="Verdana" panose="020B0604030504040204" pitchFamily="34" charset="0"/>
              </a:rPr>
              <a:t>Council of Architecture (COA) Delhi</a:t>
            </a:r>
          </a:p>
          <a:p>
            <a:pPr marL="298450" indent="-285750" algn="just">
              <a:spcAft>
                <a:spcPts val="485"/>
              </a:spcAft>
              <a:buFont typeface="Arial" panose="020B0604020202020204" pitchFamily="34" charset="0"/>
              <a:buChar char="•"/>
            </a:pPr>
            <a:r>
              <a:rPr lang="en-US" sz="2400" spc="25" dirty="0">
                <a:latin typeface="Verdana" panose="020B0604030504040204" pitchFamily="34" charset="0"/>
                <a:ea typeface="Verdana" panose="020B0604030504040204" pitchFamily="34" charset="0"/>
              </a:rPr>
              <a:t>Indian Institute of Architect (IIA ) Haryana</a:t>
            </a:r>
          </a:p>
        </p:txBody>
      </p:sp>
      <p:pic>
        <p:nvPicPr>
          <p:cNvPr id="12" name="Picture 11">
            <a:extLst>
              <a:ext uri="{FF2B5EF4-FFF2-40B4-BE49-F238E27FC236}">
                <a16:creationId xmlns:a16="http://schemas.microsoft.com/office/drawing/2014/main" id="{975B7F69-B579-3F23-4AAE-9A9B30D65E5F}"/>
              </a:ext>
            </a:extLst>
          </p:cNvPr>
          <p:cNvPicPr>
            <a:picLocks noChangeAspect="1"/>
          </p:cNvPicPr>
          <p:nvPr/>
        </p:nvPicPr>
        <p:blipFill rotWithShape="1">
          <a:blip r:embed="rId4"/>
          <a:srcRect l="34583" t="17407" r="36136" b="16684"/>
          <a:stretch/>
        </p:blipFill>
        <p:spPr>
          <a:xfrm>
            <a:off x="13177707" y="4724070"/>
            <a:ext cx="4722944" cy="5979972"/>
          </a:xfrm>
          <a:prstGeom prst="rect">
            <a:avLst/>
          </a:prstGeom>
        </p:spPr>
      </p:pic>
      <p:sp>
        <p:nvSpPr>
          <p:cNvPr id="14" name="object 5">
            <a:extLst>
              <a:ext uri="{FF2B5EF4-FFF2-40B4-BE49-F238E27FC236}">
                <a16:creationId xmlns:a16="http://schemas.microsoft.com/office/drawing/2014/main" id="{6067763F-416A-C0A2-AC9E-FDD130AAD8AD}"/>
              </a:ext>
            </a:extLst>
          </p:cNvPr>
          <p:cNvSpPr txBox="1">
            <a:spLocks/>
          </p:cNvSpPr>
          <p:nvPr/>
        </p:nvSpPr>
        <p:spPr>
          <a:xfrm>
            <a:off x="1212850" y="854075"/>
            <a:ext cx="18364200" cy="2933581"/>
          </a:xfrm>
          <a:prstGeom prst="rect">
            <a:avLst/>
          </a:prstGeom>
        </p:spPr>
        <p:txBody>
          <a:bodyPr vert="horz" wrap="square" lIns="0" tIns="1101810" rIns="0" bIns="0" rtlCol="0">
            <a:spAutoFit/>
          </a:bodyPr>
          <a:lstStyle>
            <a:lvl1pPr>
              <a:defRPr sz="9200" b="1" i="0">
                <a:solidFill>
                  <a:srgbClr val="42210B"/>
                </a:solidFill>
                <a:latin typeface="Garamond" panose="02020404030301010803"/>
                <a:ea typeface="+mj-ea"/>
                <a:cs typeface="Garamond" panose="02020404030301010803"/>
              </a:defRPr>
            </a:lvl1pPr>
          </a:lstStyle>
          <a:p>
            <a:pPr marL="307340">
              <a:lnSpc>
                <a:spcPts val="8150"/>
              </a:lnSpc>
            </a:pPr>
            <a:r>
              <a:rPr lang="en-US" sz="6000" b="0" spc="240" dirty="0">
                <a:latin typeface="Myriad Pro" panose="020B0503030403020204"/>
                <a:cs typeface="Myriad Pro" panose="020B0503030403020204"/>
              </a:rPr>
              <a:t>AR. RAJNI LAKHNI</a:t>
            </a:r>
            <a:r>
              <a:rPr lang="en-US" sz="5600" kern="0" spc="-135" dirty="0"/>
              <a:t>, </a:t>
            </a:r>
            <a:r>
              <a:rPr lang="en-US" sz="6000" b="0" spc="55" dirty="0">
                <a:latin typeface="Myriad Pro" panose="020B0503030403020204"/>
                <a:cs typeface="Myriad Pro" panose="020B0503030403020204"/>
              </a:rPr>
              <a:t>COUNCIL MEMBER </a:t>
            </a:r>
            <a:endParaRPr lang="en-US" sz="5600" kern="0" dirty="0"/>
          </a:p>
          <a:p>
            <a:pPr marL="304800"/>
            <a:r>
              <a:rPr lang="en-US" sz="5000" b="0" kern="0" spc="55" dirty="0">
                <a:latin typeface="Myriad Pro" panose="020B0503030403020204"/>
                <a:cs typeface="Myriad Pro" panose="020B0503030403020204"/>
              </a:rPr>
              <a:t>CONSTRUCTION COUNCIL WICCI</a:t>
            </a:r>
            <a:endParaRPr lang="en-US" sz="5000" kern="0" dirty="0">
              <a:latin typeface="Myriad Pro" panose="020B0503030403020204"/>
              <a:cs typeface="Myriad Pro" panose="020B0503030403020204"/>
            </a:endParaRPr>
          </a:p>
        </p:txBody>
      </p:sp>
    </p:spTree>
    <p:extLst>
      <p:ext uri="{BB962C8B-B14F-4D97-AF65-F5344CB8AC3E}">
        <p14:creationId xmlns:p14="http://schemas.microsoft.com/office/powerpoint/2010/main" val="845126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p:cNvGrpSpPr/>
          <p:nvPr/>
        </p:nvGrpSpPr>
        <p:grpSpPr>
          <a:xfrm>
            <a:off x="774844" y="1844675"/>
            <a:ext cx="18606771" cy="2084070"/>
            <a:chOff x="774844" y="1844675"/>
            <a:chExt cx="18606771" cy="2084070"/>
          </a:xfrm>
        </p:grpSpPr>
        <p:sp>
          <p:nvSpPr>
            <p:cNvPr id="10" name="object 2"/>
            <p:cNvSpPr/>
            <p:nvPr/>
          </p:nvSpPr>
          <p:spPr>
            <a:xfrm>
              <a:off x="774844" y="1844675"/>
              <a:ext cx="12602065" cy="2084070"/>
            </a:xfrm>
            <a:custGeom>
              <a:avLst/>
              <a:gdLst/>
              <a:ahLst/>
              <a:cxnLst/>
              <a:rect l="l" t="t" r="r" b="b"/>
              <a:pathLst>
                <a:path w="13376910" h="11287760">
                  <a:moveTo>
                    <a:pt x="0" y="11287614"/>
                  </a:moveTo>
                  <a:lnTo>
                    <a:pt x="13376430" y="11287614"/>
                  </a:lnTo>
                  <a:lnTo>
                    <a:pt x="13376430" y="0"/>
                  </a:lnTo>
                  <a:lnTo>
                    <a:pt x="0" y="0"/>
                  </a:lnTo>
                  <a:lnTo>
                    <a:pt x="0" y="11287614"/>
                  </a:lnTo>
                  <a:close/>
                </a:path>
              </a:pathLst>
            </a:custGeom>
            <a:solidFill>
              <a:schemeClr val="bg1">
                <a:lumMod val="75000"/>
              </a:schemeClr>
            </a:solidFill>
          </p:spPr>
          <p:txBody>
            <a:bodyPr wrap="square" lIns="0" tIns="0" rIns="0" bIns="0" rtlCol="0"/>
            <a:lstStyle/>
            <a:p>
              <a:endParaRPr/>
            </a:p>
          </p:txBody>
        </p:sp>
        <p:sp>
          <p:nvSpPr>
            <p:cNvPr id="11" name="object 3"/>
            <p:cNvSpPr/>
            <p:nvPr/>
          </p:nvSpPr>
          <p:spPr>
            <a:xfrm>
              <a:off x="13376431" y="1844675"/>
              <a:ext cx="6005184" cy="2084070"/>
            </a:xfrm>
            <a:custGeom>
              <a:avLst/>
              <a:gdLst/>
              <a:ahLst/>
              <a:cxnLst/>
              <a:rect l="l" t="t" r="r" b="b"/>
              <a:pathLst>
                <a:path w="6727825" h="11287760">
                  <a:moveTo>
                    <a:pt x="0" y="11287614"/>
                  </a:moveTo>
                  <a:lnTo>
                    <a:pt x="6727669" y="11287614"/>
                  </a:lnTo>
                  <a:lnTo>
                    <a:pt x="6727669" y="0"/>
                  </a:lnTo>
                  <a:lnTo>
                    <a:pt x="0" y="0"/>
                  </a:lnTo>
                  <a:lnTo>
                    <a:pt x="0" y="11287614"/>
                  </a:lnTo>
                  <a:close/>
                </a:path>
              </a:pathLst>
            </a:custGeom>
            <a:solidFill>
              <a:schemeClr val="accent2">
                <a:lumMod val="60000"/>
                <a:lumOff val="40000"/>
              </a:schemeClr>
            </a:solidFill>
          </p:spPr>
          <p:txBody>
            <a:bodyPr wrap="square" lIns="0" tIns="0" rIns="0" bIns="0" rtlCol="0"/>
            <a:lstStyle/>
            <a:p>
              <a:endParaRPr/>
            </a:p>
          </p:txBody>
        </p:sp>
      </p:grpSp>
      <p:sp>
        <p:nvSpPr>
          <p:cNvPr id="4" name="object 4"/>
          <p:cNvSpPr/>
          <p:nvPr/>
        </p:nvSpPr>
        <p:spPr>
          <a:xfrm>
            <a:off x="12713335" y="4130676"/>
            <a:ext cx="6177915" cy="6780038"/>
          </a:xfrm>
          <a:custGeom>
            <a:avLst/>
            <a:gdLst/>
            <a:ahLst/>
            <a:cxnLst/>
            <a:rect l="l" t="t" r="r" b="b"/>
            <a:pathLst>
              <a:path w="6177915" h="6186805">
                <a:moveTo>
                  <a:pt x="0" y="6186754"/>
                </a:moveTo>
                <a:lnTo>
                  <a:pt x="6177822" y="6186754"/>
                </a:lnTo>
                <a:lnTo>
                  <a:pt x="6177822" y="0"/>
                </a:lnTo>
                <a:lnTo>
                  <a:pt x="0" y="0"/>
                </a:lnTo>
                <a:lnTo>
                  <a:pt x="0" y="6186754"/>
                </a:lnTo>
                <a:close/>
              </a:path>
            </a:pathLst>
          </a:custGeom>
          <a:solidFill>
            <a:srgbClr val="F4F1EC"/>
          </a:solidFill>
        </p:spPr>
        <p:txBody>
          <a:bodyPr wrap="square" lIns="0" tIns="0" rIns="0" bIns="0" rtlCol="0"/>
          <a:lstStyle/>
          <a:p>
            <a:endParaRPr/>
          </a:p>
        </p:txBody>
      </p:sp>
      <p:sp>
        <p:nvSpPr>
          <p:cNvPr id="13" name="object 13"/>
          <p:cNvSpPr/>
          <p:nvPr/>
        </p:nvSpPr>
        <p:spPr>
          <a:xfrm>
            <a:off x="356010" y="282713"/>
            <a:ext cx="2443806" cy="1057559"/>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2566649" y="4384431"/>
            <a:ext cx="6464808" cy="339639"/>
          </a:xfrm>
          <a:custGeom>
            <a:avLst/>
            <a:gdLst/>
            <a:ahLst/>
            <a:cxnLst/>
            <a:rect l="l" t="t" r="r" b="b"/>
            <a:pathLst>
              <a:path w="6848475" h="309879">
                <a:moveTo>
                  <a:pt x="6847959" y="309718"/>
                </a:moveTo>
                <a:lnTo>
                  <a:pt x="0" y="309718"/>
                </a:lnTo>
                <a:lnTo>
                  <a:pt x="0" y="0"/>
                </a:lnTo>
                <a:lnTo>
                  <a:pt x="6847959" y="0"/>
                </a:lnTo>
                <a:lnTo>
                  <a:pt x="6847959" y="309718"/>
                </a:lnTo>
                <a:close/>
              </a:path>
            </a:pathLst>
          </a:custGeom>
          <a:solidFill>
            <a:schemeClr val="accent2">
              <a:lumMod val="60000"/>
              <a:lumOff val="40000"/>
            </a:schemeClr>
          </a:solidFill>
        </p:spPr>
        <p:txBody>
          <a:bodyPr wrap="square" lIns="0" tIns="0" rIns="0" bIns="0" rtlCol="0"/>
          <a:lstStyle/>
          <a:p>
            <a:endParaRPr/>
          </a:p>
        </p:txBody>
      </p:sp>
      <p:sp>
        <p:nvSpPr>
          <p:cNvPr id="16" name="object 16"/>
          <p:cNvSpPr/>
          <p:nvPr/>
        </p:nvSpPr>
        <p:spPr>
          <a:xfrm>
            <a:off x="0" y="5361093"/>
            <a:ext cx="607695" cy="5948045"/>
          </a:xfrm>
          <a:custGeom>
            <a:avLst/>
            <a:gdLst/>
            <a:ahLst/>
            <a:cxnLst/>
            <a:rect l="l" t="t" r="r" b="b"/>
            <a:pathLst>
              <a:path w="607695" h="5948045">
                <a:moveTo>
                  <a:pt x="0" y="5947462"/>
                </a:moveTo>
                <a:lnTo>
                  <a:pt x="607311" y="5947462"/>
                </a:lnTo>
                <a:lnTo>
                  <a:pt x="607311" y="0"/>
                </a:lnTo>
                <a:lnTo>
                  <a:pt x="0" y="0"/>
                </a:lnTo>
                <a:lnTo>
                  <a:pt x="0" y="5947462"/>
                </a:lnTo>
                <a:close/>
              </a:path>
            </a:pathLst>
          </a:custGeom>
          <a:solidFill>
            <a:schemeClr val="bg1">
              <a:lumMod val="75000"/>
            </a:schemeClr>
          </a:solidFill>
        </p:spPr>
        <p:txBody>
          <a:bodyPr wrap="square" lIns="0" tIns="0" rIns="0" bIns="0" rtlCol="0"/>
          <a:lstStyle/>
          <a:p>
            <a:endParaRPr/>
          </a:p>
        </p:txBody>
      </p:sp>
      <p:sp>
        <p:nvSpPr>
          <p:cNvPr id="2" name="Slide Number Placeholder 1"/>
          <p:cNvSpPr>
            <a:spLocks noGrp="1"/>
          </p:cNvSpPr>
          <p:nvPr>
            <p:ph type="sldNum" sz="quarter" idx="7"/>
          </p:nvPr>
        </p:nvSpPr>
        <p:spPr/>
        <p:txBody>
          <a:bodyPr/>
          <a:lstStyle/>
          <a:p>
            <a:fld id="{B6F15528-21DE-4FAA-801E-634DDDAF4B2B}" type="slidenum">
              <a:rPr lang="en-US" smtClean="0"/>
              <a:pPr/>
              <a:t>9</a:t>
            </a:fld>
            <a:endParaRPr lang="en-US"/>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2936" r="16462"/>
          <a:stretch>
            <a:fillRect/>
          </a:stretch>
        </p:blipFill>
        <p:spPr>
          <a:xfrm>
            <a:off x="13406882" y="4741892"/>
            <a:ext cx="5554471" cy="6107508"/>
          </a:xfrm>
          <a:prstGeom prst="rect">
            <a:avLst/>
          </a:prstGeom>
        </p:spPr>
      </p:pic>
      <p:sp>
        <p:nvSpPr>
          <p:cNvPr id="14" name="TextBox 13">
            <a:extLst>
              <a:ext uri="{FF2B5EF4-FFF2-40B4-BE49-F238E27FC236}">
                <a16:creationId xmlns:a16="http://schemas.microsoft.com/office/drawing/2014/main" id="{992D2A58-1D82-40FF-B4B8-7D09515435F9}"/>
              </a:ext>
            </a:extLst>
          </p:cNvPr>
          <p:cNvSpPr txBox="1"/>
          <p:nvPr/>
        </p:nvSpPr>
        <p:spPr>
          <a:xfrm>
            <a:off x="1072643" y="4315939"/>
            <a:ext cx="11500485" cy="6780037"/>
          </a:xfrm>
          <a:prstGeom prst="rect">
            <a:avLst/>
          </a:prstGeom>
        </p:spPr>
        <p:txBody>
          <a:bodyPr vert="horz" lIns="91440" tIns="45720" rIns="91440" bIns="45720" rtlCol="0" anchor="ctr">
            <a:normAutofit/>
          </a:bodyPr>
          <a:lstStyle/>
          <a:p>
            <a:pPr algn="just"/>
            <a:r>
              <a:rPr lang="en-US" sz="2400" i="0" dirty="0">
                <a:solidFill>
                  <a:srgbClr val="374151"/>
                </a:solidFill>
                <a:effectLst/>
                <a:latin typeface="Verdana" panose="020B0604030504040204" pitchFamily="34" charset="0"/>
                <a:ea typeface="Verdana" panose="020B0604030504040204" pitchFamily="34" charset="0"/>
              </a:rPr>
              <a:t>Renowned and highly acclaimed, Ar. Babita Srivastava stands as an exemplary figure and a guiding light in the realms of interior design and architecture. With a rich tapestry of over 22 years in the industry, she has left an indelible mark through her contributions. Her expertise spans across diverse domains, including commercial, residential, and extensive large-scale projects across India.</a:t>
            </a:r>
          </a:p>
          <a:p>
            <a:pPr algn="just"/>
            <a:endParaRPr lang="en-US" sz="2400" i="0" dirty="0">
              <a:solidFill>
                <a:srgbClr val="374151"/>
              </a:solidFill>
              <a:effectLst/>
              <a:latin typeface="Verdana" panose="020B0604030504040204" pitchFamily="34" charset="0"/>
              <a:ea typeface="Verdana" panose="020B0604030504040204" pitchFamily="34" charset="0"/>
            </a:endParaRPr>
          </a:p>
          <a:p>
            <a:pPr algn="just"/>
            <a:r>
              <a:rPr lang="en-US" sz="2400" i="0" dirty="0">
                <a:solidFill>
                  <a:srgbClr val="374151"/>
                </a:solidFill>
                <a:effectLst/>
                <a:latin typeface="Verdana" panose="020B0604030504040204" pitchFamily="34" charset="0"/>
                <a:ea typeface="Verdana" panose="020B0604030504040204" pitchFamily="34" charset="0"/>
              </a:rPr>
              <a:t>Ar. Babita Srivastava's proficiency goes beyond the ordinary, rooted in a deep understanding of workplace strategies, </a:t>
            </a:r>
            <a:r>
              <a:rPr lang="en-US" sz="2400" i="0" dirty="0" err="1">
                <a:solidFill>
                  <a:srgbClr val="374151"/>
                </a:solidFill>
                <a:effectLst/>
                <a:latin typeface="Verdana" panose="020B0604030504040204" pitchFamily="34" charset="0"/>
                <a:ea typeface="Verdana" panose="020B0604030504040204" pitchFamily="34" charset="0"/>
              </a:rPr>
              <a:t>vastu</a:t>
            </a:r>
            <a:r>
              <a:rPr lang="en-US" sz="2400" i="0" dirty="0">
                <a:solidFill>
                  <a:srgbClr val="374151"/>
                </a:solidFill>
                <a:effectLst/>
                <a:latin typeface="Verdana" panose="020B0604030504040204" pitchFamily="34" charset="0"/>
                <a:ea typeface="Verdana" panose="020B0604030504040204" pitchFamily="34" charset="0"/>
              </a:rPr>
              <a:t> principles, and sustainable green building concepts. Her holistic approach plays a pivotal role in empowering clients to not just realize their aspirations, but to transcend them.</a:t>
            </a:r>
          </a:p>
          <a:p>
            <a:pPr algn="just"/>
            <a:endParaRPr lang="en-US" sz="2400" i="0" dirty="0">
              <a:solidFill>
                <a:srgbClr val="374151"/>
              </a:solidFill>
              <a:effectLst/>
              <a:latin typeface="Verdana" panose="020B0604030504040204" pitchFamily="34" charset="0"/>
              <a:ea typeface="Verdana" panose="020B0604030504040204" pitchFamily="34" charset="0"/>
            </a:endParaRPr>
          </a:p>
          <a:p>
            <a:pPr algn="just"/>
            <a:r>
              <a:rPr lang="en-US" sz="2400" dirty="0">
                <a:solidFill>
                  <a:srgbClr val="374151"/>
                </a:solidFill>
                <a:latin typeface="Verdana" panose="020B0604030504040204" pitchFamily="34" charset="0"/>
                <a:ea typeface="Verdana" panose="020B0604030504040204" pitchFamily="34" charset="0"/>
              </a:rPr>
              <a:t>Babita is an associate member of IIA-Northern chapter(Delhi)</a:t>
            </a:r>
            <a:endParaRPr lang="en-US" sz="2400" i="0" dirty="0">
              <a:solidFill>
                <a:srgbClr val="374151"/>
              </a:solidFill>
              <a:effectLst/>
              <a:latin typeface="Verdana" panose="020B0604030504040204" pitchFamily="34" charset="0"/>
              <a:ea typeface="Verdana" panose="020B0604030504040204" pitchFamily="34" charset="0"/>
            </a:endParaRPr>
          </a:p>
        </p:txBody>
      </p:sp>
      <p:sp>
        <p:nvSpPr>
          <p:cNvPr id="9" name="object 5">
            <a:extLst>
              <a:ext uri="{FF2B5EF4-FFF2-40B4-BE49-F238E27FC236}">
                <a16:creationId xmlns:a16="http://schemas.microsoft.com/office/drawing/2014/main" id="{6C2F3EAD-438F-4070-5EB7-3351008F475F}"/>
              </a:ext>
            </a:extLst>
          </p:cNvPr>
          <p:cNvSpPr txBox="1">
            <a:spLocks/>
          </p:cNvSpPr>
          <p:nvPr/>
        </p:nvSpPr>
        <p:spPr>
          <a:xfrm>
            <a:off x="1212850" y="854075"/>
            <a:ext cx="18364200" cy="2933581"/>
          </a:xfrm>
          <a:prstGeom prst="rect">
            <a:avLst/>
          </a:prstGeom>
        </p:spPr>
        <p:txBody>
          <a:bodyPr vert="horz" wrap="square" lIns="0" tIns="1101810" rIns="0" bIns="0" rtlCol="0">
            <a:spAutoFit/>
          </a:bodyPr>
          <a:lstStyle>
            <a:lvl1pPr>
              <a:defRPr sz="9200" b="1" i="0">
                <a:solidFill>
                  <a:srgbClr val="42210B"/>
                </a:solidFill>
                <a:latin typeface="Garamond" panose="02020404030301010803"/>
                <a:ea typeface="+mj-ea"/>
                <a:cs typeface="Garamond" panose="02020404030301010803"/>
              </a:defRPr>
            </a:lvl1pPr>
          </a:lstStyle>
          <a:p>
            <a:pPr marL="307340">
              <a:lnSpc>
                <a:spcPts val="8150"/>
              </a:lnSpc>
            </a:pPr>
            <a:r>
              <a:rPr lang="en-US" sz="6000" b="0" spc="240" dirty="0">
                <a:latin typeface="Myriad Pro" panose="020B0503030403020204"/>
                <a:cs typeface="Myriad Pro" panose="020B0503030403020204"/>
              </a:rPr>
              <a:t>AR. BABITA SRIVASTAVA</a:t>
            </a:r>
            <a:r>
              <a:rPr lang="en-US" sz="5600" kern="0" spc="-135" dirty="0"/>
              <a:t>, </a:t>
            </a:r>
            <a:r>
              <a:rPr lang="en-US" sz="6000" b="0" spc="55" dirty="0">
                <a:latin typeface="Myriad Pro" panose="020B0503030403020204"/>
                <a:cs typeface="Myriad Pro" panose="020B0503030403020204"/>
              </a:rPr>
              <a:t>COUNCIL MEMBER </a:t>
            </a:r>
            <a:endParaRPr lang="en-US" sz="5600" kern="0" dirty="0"/>
          </a:p>
          <a:p>
            <a:pPr marL="304800"/>
            <a:r>
              <a:rPr lang="en-US" sz="5000" b="0" kern="0" spc="55" dirty="0">
                <a:latin typeface="Myriad Pro" panose="020B0503030403020204"/>
                <a:cs typeface="Myriad Pro" panose="020B0503030403020204"/>
              </a:rPr>
              <a:t>CONSTRUCTION COUNCIL WICCI</a:t>
            </a:r>
            <a:endParaRPr lang="en-US" sz="5000" kern="0" dirty="0">
              <a:latin typeface="Myriad Pro" panose="020B0503030403020204"/>
              <a:cs typeface="Myriad Pro" panose="020B0503030403020204"/>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TotalTime>
  <Words>2465</Words>
  <Application>Microsoft Office PowerPoint</Application>
  <PresentationFormat>Custom</PresentationFormat>
  <Paragraphs>266</Paragraphs>
  <Slides>34</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Bahnschrift</vt:lpstr>
      <vt:lpstr>Calibri</vt:lpstr>
      <vt:lpstr>Copperplate Gothic Bold</vt:lpstr>
      <vt:lpstr>Garamond</vt:lpstr>
      <vt:lpstr>Myriad Pro</vt:lpstr>
      <vt:lpstr>Times New Roman</vt:lpstr>
      <vt:lpstr>Verdana</vt:lpstr>
      <vt:lpstr>Office Theme</vt:lpstr>
      <vt:lpstr>WICCI COUNCIL NAME (CONSTRUCTION COUNCIL) </vt:lpstr>
      <vt:lpstr>Council Vision &amp;Mission</vt:lpstr>
      <vt:lpstr>PowerPoint Presentation</vt:lpstr>
      <vt:lpstr>SONIA AHUJA , STATE PRESIDENT CONSTRUCTION COUNCIL WICCI</vt:lpstr>
      <vt:lpstr>PowerPoint Presentation</vt:lpstr>
      <vt:lpstr>PowerPoint Presentation</vt:lpstr>
      <vt:lpstr>PowerPoint Presentation</vt:lpstr>
      <vt:lpstr>PowerPoint Presentation</vt:lpstr>
      <vt:lpstr>PowerPoint Presentation</vt:lpstr>
      <vt:lpstr>PowerPoint Presentation</vt:lpstr>
      <vt:lpstr>Ar. RASHMI PANDEY ,COUNCIL MEMBER  CONSTRUCTION COUNCIL WICCI</vt:lpstr>
      <vt:lpstr>Ar. GULNAZ KHAN,COUNCIL MEMBER  CONSTRUCTION COUNCIL WICCI  </vt:lpstr>
      <vt:lpstr>SIMRAN SHARMA, COUNCIL MEMBER, CONSTRUCTION COUNCIL, WICCI</vt:lpstr>
      <vt:lpstr>Ar. MEERA YADAV ,COUNCIL MEMBER  CONSTRUCTION COUNCIL WICCI</vt:lpstr>
      <vt:lpstr>PALLAVI,COUNCIL MEMBER   CONSTRUCTION COUNCIL WICCI</vt:lpstr>
      <vt:lpstr>PALLAVI,COUNCIL MEMBER   CONSTRUCTION COUNCIL WICCI</vt:lpstr>
      <vt:lpstr>DHANSHRI,COUNCIL MEMBER   CONSTRUCTION COUNCIL WICCI</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TYPE NAME &amp; WICCI DESIGNATION COUNCIL MEMBER, (…………. )COUNCIL WICCI</vt:lpstr>
      <vt:lpstr>SUPPORTED BY</vt:lpstr>
      <vt:lpstr> COUNTRIES      REPRESENTED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WICCI_TEMPLATE</dc:title>
  <dc:creator>m</dc:creator>
  <cp:lastModifiedBy>sonia@pragati.group</cp:lastModifiedBy>
  <cp:revision>59</cp:revision>
  <dcterms:created xsi:type="dcterms:W3CDTF">2020-11-17T16:47:00Z</dcterms:created>
  <dcterms:modified xsi:type="dcterms:W3CDTF">2023-08-12T06:19:53Z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2020-07-27T05:30:00Z</vt:filetime>
  </property>
  <property fmtid="{D5CDD505-2E9C-101B-9397-08002B2CF9AE}" pid="3" name="LastSaved">
    <vt:filetime>2020-11-17T05:30:00Z</vt:filetime>
  </property>
  <property fmtid="{D5CDD505-2E9C-101B-9397-08002B2CF9AE}" pid="4" name="ICV">
    <vt:lpwstr>A44693CB979F40A4A6F05AF612152FFA</vt:lpwstr>
  </property>
  <property fmtid="{D5CDD505-2E9C-101B-9397-08002B2CF9AE}" pid="5" name="KSOProductBuildVer">
    <vt:lpwstr>1033-11.2.0.11417</vt:lpwstr>
  </property>
</Properties>
</file>